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7EDD5EB-8D3F-448B-B9C6-0DE709B6665B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874E28-3522-4791-B1B4-C62C55AEF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D5EB-8D3F-448B-B9C6-0DE709B6665B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74E28-3522-4791-B1B4-C62C55AEF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7EDD5EB-8D3F-448B-B9C6-0DE709B6665B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1874E28-3522-4791-B1B4-C62C55AEF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D5EB-8D3F-448B-B9C6-0DE709B6665B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874E28-3522-4791-B1B4-C62C55AEF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D5EB-8D3F-448B-B9C6-0DE709B6665B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1874E28-3522-4791-B1B4-C62C55AEF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7EDD5EB-8D3F-448B-B9C6-0DE709B6665B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1874E28-3522-4791-B1B4-C62C55AEF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7EDD5EB-8D3F-448B-B9C6-0DE709B6665B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1874E28-3522-4791-B1B4-C62C55AEF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D5EB-8D3F-448B-B9C6-0DE709B6665B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874E28-3522-4791-B1B4-C62C55AEF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D5EB-8D3F-448B-B9C6-0DE709B6665B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874E28-3522-4791-B1B4-C62C55AEF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D5EB-8D3F-448B-B9C6-0DE709B6665B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874E28-3522-4791-B1B4-C62C55AEF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7EDD5EB-8D3F-448B-B9C6-0DE709B6665B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1874E28-3522-4791-B1B4-C62C55AEF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7EDD5EB-8D3F-448B-B9C6-0DE709B6665B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1874E28-3522-4791-B1B4-C62C55AEF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1: Science and Measurement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1.1 - Time and Distance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and Distance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ways to think about time:</a:t>
            </a:r>
          </a:p>
          <a:p>
            <a:pPr lvl="1"/>
            <a:r>
              <a:rPr lang="en-US" dirty="0" smtClean="0"/>
              <a:t>Identify a particular moment</a:t>
            </a:r>
          </a:p>
          <a:p>
            <a:pPr lvl="1"/>
            <a:r>
              <a:rPr lang="en-US" dirty="0" smtClean="0"/>
              <a:t>Quantity, how long it lasts</a:t>
            </a:r>
          </a:p>
          <a:p>
            <a:r>
              <a:rPr lang="en-US" dirty="0" smtClean="0"/>
              <a:t>We measure and record time in </a:t>
            </a:r>
            <a:r>
              <a:rPr lang="en-US" dirty="0" smtClean="0">
                <a:solidFill>
                  <a:schemeClr val="accent2"/>
                </a:solidFill>
              </a:rPr>
              <a:t>seconds</a:t>
            </a:r>
          </a:p>
          <a:p>
            <a:pPr lvl="1"/>
            <a:r>
              <a:rPr lang="en-US" dirty="0" smtClean="0"/>
              <a:t>Choose the unit that is best suited to your experiment</a:t>
            </a:r>
          </a:p>
          <a:p>
            <a:pPr lvl="2"/>
            <a:r>
              <a:rPr lang="en-US" dirty="0" smtClean="0"/>
              <a:t>Age would be in years</a:t>
            </a:r>
          </a:p>
          <a:p>
            <a:pPr lvl="2"/>
            <a:r>
              <a:rPr lang="en-US" dirty="0" smtClean="0"/>
              <a:t>Short race would be in seconds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 for Time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r>
                        <a:rPr lang="en-US" baseline="0" dirty="0" smtClean="0"/>
                        <a:t> 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Many Seconds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Many Days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 second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0.0001157 days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 minute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0.00694 days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 hour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3,600s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0.0417 days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 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86,400s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day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31,557,600</a:t>
                      </a:r>
                      <a:r>
                        <a:rPr lang="en-US" baseline="0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365.25</a:t>
                      </a:r>
                      <a:r>
                        <a:rPr lang="en-US" baseline="0" dirty="0" smtClean="0"/>
                        <a:t> days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 century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3,155,760,000s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36,525 days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4419600"/>
            <a:ext cx="723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How many seconds old are you?</a:t>
            </a:r>
          </a:p>
          <a:p>
            <a:pPr marL="342900" indent="-342900">
              <a:buAutoNum type="arabicPeriod"/>
            </a:pPr>
            <a:r>
              <a:rPr lang="en-US" dirty="0" smtClean="0"/>
              <a:t>How many minutes old are you?</a:t>
            </a:r>
          </a:p>
          <a:p>
            <a:pPr marL="342900" indent="-342900">
              <a:buAutoNum type="arabicPeriod"/>
            </a:pPr>
            <a:r>
              <a:rPr lang="en-US" dirty="0" smtClean="0"/>
              <a:t>How many hours old are you?</a:t>
            </a:r>
          </a:p>
          <a:p>
            <a:pPr marL="342900" indent="-342900">
              <a:buAutoNum type="arabicPeriod"/>
            </a:pPr>
            <a:r>
              <a:rPr lang="en-US" dirty="0" smtClean="0"/>
              <a:t>How many days old are you?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Distance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Distance describes how far it is from one point to another</a:t>
            </a:r>
          </a:p>
          <a:p>
            <a:pPr lvl="1"/>
            <a:r>
              <a:rPr lang="en-US" dirty="0" smtClean="0"/>
              <a:t>Measured in </a:t>
            </a:r>
            <a:r>
              <a:rPr lang="en-US" dirty="0" smtClean="0">
                <a:solidFill>
                  <a:schemeClr val="accent2"/>
                </a:solidFill>
              </a:rPr>
              <a:t>length</a:t>
            </a:r>
          </a:p>
          <a:p>
            <a:r>
              <a:rPr lang="en-US" dirty="0" smtClean="0"/>
              <a:t>English system</a:t>
            </a:r>
          </a:p>
          <a:p>
            <a:pPr lvl="1"/>
            <a:r>
              <a:rPr lang="en-US" dirty="0" smtClean="0"/>
              <a:t>Inches, feet, miles</a:t>
            </a:r>
          </a:p>
          <a:p>
            <a:r>
              <a:rPr lang="en-US" dirty="0" smtClean="0"/>
              <a:t>Metric system</a:t>
            </a:r>
          </a:p>
          <a:p>
            <a:pPr lvl="1"/>
            <a:r>
              <a:rPr lang="en-US" dirty="0" smtClean="0"/>
              <a:t>Millimeters, centimeters, meters, and kilometers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are there so many ways to measure the same thing?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way you measure depends on what you are measuring!</a:t>
            </a:r>
          </a:p>
          <a:p>
            <a:r>
              <a:rPr lang="en-US" dirty="0" smtClean="0"/>
              <a:t>Metrics are easier to work with because they have such small units (millimeters, centimeters) that are very precise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</TotalTime>
  <Words>205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Chapter 1: Science and Measurement</vt:lpstr>
      <vt:lpstr>Time and Distance</vt:lpstr>
      <vt:lpstr>Units for Time</vt:lpstr>
      <vt:lpstr>Measuring Distance</vt:lpstr>
      <vt:lpstr>Why are there so many ways to measure the same thing?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Science and Measurement</dc:title>
  <dc:creator>TesHerb</dc:creator>
  <cp:lastModifiedBy>Julie Skaggs</cp:lastModifiedBy>
  <cp:revision>5</cp:revision>
  <dcterms:created xsi:type="dcterms:W3CDTF">2013-09-23T14:38:41Z</dcterms:created>
  <dcterms:modified xsi:type="dcterms:W3CDTF">2013-10-01T20:29:41Z</dcterms:modified>
</cp:coreProperties>
</file>