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09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5B5A80-D2D5-4CCD-AC77-AE534DA84778}" type="datetimeFigureOut">
              <a:rPr lang="en-US" smtClean="0"/>
              <a:pPr/>
              <a:t>1/8/2014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13B7F3-2F5A-45C3-805D-A4775B5BB60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5B5A80-D2D5-4CCD-AC77-AE534DA84778}" type="datetimeFigureOut">
              <a:rPr lang="en-US" smtClean="0"/>
              <a:pPr/>
              <a:t>1/8/2014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13B7F3-2F5A-45C3-805D-A4775B5BB60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5B5A80-D2D5-4CCD-AC77-AE534DA84778}" type="datetimeFigureOut">
              <a:rPr lang="en-US" smtClean="0"/>
              <a:pPr/>
              <a:t>1/8/2014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13B7F3-2F5A-45C3-805D-A4775B5BB60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5B5A80-D2D5-4CCD-AC77-AE534DA84778}" type="datetimeFigureOut">
              <a:rPr lang="en-US" smtClean="0"/>
              <a:pPr/>
              <a:t>1/8/2014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13B7F3-2F5A-45C3-805D-A4775B5BB60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5B5A80-D2D5-4CCD-AC77-AE534DA84778}" type="datetimeFigureOut">
              <a:rPr lang="en-US" smtClean="0"/>
              <a:pPr/>
              <a:t>1/8/2014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13B7F3-2F5A-45C3-805D-A4775B5BB60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5B5A80-D2D5-4CCD-AC77-AE534DA84778}" type="datetimeFigureOut">
              <a:rPr lang="en-US" smtClean="0"/>
              <a:pPr/>
              <a:t>1/8/2014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13B7F3-2F5A-45C3-805D-A4775B5BB60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5B5A80-D2D5-4CCD-AC77-AE534DA84778}" type="datetimeFigureOut">
              <a:rPr lang="en-US" smtClean="0"/>
              <a:pPr/>
              <a:t>1/8/2014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13B7F3-2F5A-45C3-805D-A4775B5BB60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5B5A80-D2D5-4CCD-AC77-AE534DA84778}" type="datetimeFigureOut">
              <a:rPr lang="en-US" smtClean="0"/>
              <a:pPr/>
              <a:t>1/8/2014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13B7F3-2F5A-45C3-805D-A4775B5BB60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5B5A80-D2D5-4CCD-AC77-AE534DA84778}" type="datetimeFigureOut">
              <a:rPr lang="en-US" smtClean="0"/>
              <a:pPr/>
              <a:t>1/8/2014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13B7F3-2F5A-45C3-805D-A4775B5BB60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5B5A80-D2D5-4CCD-AC77-AE534DA84778}" type="datetimeFigureOut">
              <a:rPr lang="en-US" smtClean="0"/>
              <a:pPr/>
              <a:t>1/8/2014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13B7F3-2F5A-45C3-805D-A4775B5BB60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975B5A80-D2D5-4CCD-AC77-AE534DA84778}" type="datetimeFigureOut">
              <a:rPr lang="en-US" smtClean="0"/>
              <a:pPr/>
              <a:t>1/8/2014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9A13B7F3-2F5A-45C3-805D-A4775B5BB60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975B5A80-D2D5-4CCD-AC77-AE534DA84778}" type="datetimeFigureOut">
              <a:rPr lang="en-US" smtClean="0"/>
              <a:pPr/>
              <a:t>1/8/2014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9A13B7F3-2F5A-45C3-805D-A4775B5BB60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Chapter 11: Harmonic Motion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Unit 4: Sound and Waves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Harmonic Motion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accent1"/>
                </a:solidFill>
              </a:rPr>
              <a:t>Linear motion</a:t>
            </a:r>
            <a:r>
              <a:rPr lang="en-US" dirty="0" smtClean="0"/>
              <a:t>: the type of motion that goes from one place to another</a:t>
            </a:r>
          </a:p>
          <a:p>
            <a:pPr lvl="1"/>
            <a:r>
              <a:rPr lang="en-US" dirty="0" smtClean="0"/>
              <a:t>Running, swimming, driving</a:t>
            </a:r>
          </a:p>
          <a:p>
            <a:r>
              <a:rPr lang="en-US" b="1" dirty="0" smtClean="0">
                <a:solidFill>
                  <a:schemeClr val="accent2"/>
                </a:solidFill>
              </a:rPr>
              <a:t>Harmonic motion</a:t>
            </a:r>
            <a:r>
              <a:rPr lang="en-US" dirty="0" smtClean="0"/>
              <a:t>: motion that repeats itself over and over</a:t>
            </a:r>
          </a:p>
          <a:p>
            <a:pPr lvl="1"/>
            <a:r>
              <a:rPr lang="en-US" dirty="0" smtClean="0"/>
              <a:t>Swinging back and forth on the swing</a:t>
            </a:r>
          </a:p>
          <a:p>
            <a:pPr lvl="1"/>
            <a:r>
              <a:rPr lang="en-US" dirty="0" smtClean="0"/>
              <a:t>Wheels of a bicycle go around and around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Cycles, and Systems, and Oscillators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accent3"/>
                </a:solidFill>
              </a:rPr>
              <a:t>Cycle</a:t>
            </a:r>
            <a:r>
              <a:rPr lang="en-US" dirty="0" smtClean="0"/>
              <a:t>: the building block of harmonic motion; repeats itself over and over</a:t>
            </a:r>
          </a:p>
          <a:p>
            <a:r>
              <a:rPr lang="en-US" b="1" dirty="0" smtClean="0">
                <a:solidFill>
                  <a:schemeClr val="accent5"/>
                </a:solidFill>
              </a:rPr>
              <a:t>Oscillator</a:t>
            </a:r>
            <a:r>
              <a:rPr lang="en-US" dirty="0" smtClean="0"/>
              <a:t>: a system that shows harmonic motion</a:t>
            </a:r>
          </a:p>
          <a:p>
            <a:pPr lvl="1"/>
            <a:r>
              <a:rPr lang="en-US" dirty="0" smtClean="0"/>
              <a:t>Example: pendulum, your heart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Harmonics and Clocks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Each cycle takes the same amount of time (second, minute, hour, etc.)</a:t>
            </a:r>
          </a:p>
          <a:p>
            <a:r>
              <a:rPr lang="en-US" b="1" dirty="0" smtClean="0">
                <a:solidFill>
                  <a:schemeClr val="accent1"/>
                </a:solidFill>
              </a:rPr>
              <a:t>Period</a:t>
            </a:r>
            <a:r>
              <a:rPr lang="en-US" dirty="0" smtClean="0"/>
              <a:t>: the time for each cycle (how long it is)</a:t>
            </a:r>
          </a:p>
          <a:p>
            <a:r>
              <a:rPr lang="en-US" b="1" dirty="0" smtClean="0">
                <a:solidFill>
                  <a:schemeClr val="accent2"/>
                </a:solidFill>
              </a:rPr>
              <a:t>Frequency</a:t>
            </a:r>
            <a:r>
              <a:rPr lang="en-US" dirty="0" smtClean="0"/>
              <a:t>: the number of cycles something makes in one second</a:t>
            </a:r>
          </a:p>
          <a:p>
            <a:r>
              <a:rPr lang="en-US" b="1" dirty="0" smtClean="0">
                <a:solidFill>
                  <a:schemeClr val="accent3"/>
                </a:solidFill>
              </a:rPr>
              <a:t>Hertz</a:t>
            </a:r>
            <a:r>
              <a:rPr lang="en-US" dirty="0" smtClean="0"/>
              <a:t>: the unit for one cycle per second</a:t>
            </a:r>
          </a:p>
          <a:p>
            <a:r>
              <a:rPr lang="en-US" dirty="0" smtClean="0"/>
              <a:t>Period and frequency are inversely related</a:t>
            </a:r>
          </a:p>
          <a:p>
            <a:pPr lvl="1"/>
            <a:r>
              <a:rPr lang="en-US" dirty="0" smtClean="0"/>
              <a:t>When one goes up, the other goes down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Period and Frequency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Period</a:t>
            </a:r>
          </a:p>
          <a:p>
            <a:pPr>
              <a:buNone/>
            </a:pPr>
            <a:r>
              <a:rPr lang="en-US" dirty="0" smtClean="0"/>
              <a:t>T </a:t>
            </a:r>
            <a:r>
              <a:rPr lang="en-US" dirty="0" smtClean="0"/>
              <a:t>= 1/f</a:t>
            </a:r>
          </a:p>
          <a:p>
            <a:pPr>
              <a:buNone/>
            </a:pPr>
            <a:r>
              <a:rPr lang="en-US" dirty="0" smtClean="0"/>
              <a:t>Time (sec) = 1/frequency (hertz)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Frequency</a:t>
            </a:r>
          </a:p>
          <a:p>
            <a:pPr>
              <a:buNone/>
            </a:pPr>
            <a:r>
              <a:rPr lang="en-US" dirty="0" smtClean="0"/>
              <a:t>F </a:t>
            </a:r>
            <a:r>
              <a:rPr lang="en-US" dirty="0" smtClean="0"/>
              <a:t>= 1/T</a:t>
            </a:r>
          </a:p>
          <a:p>
            <a:pPr>
              <a:buNone/>
            </a:pPr>
            <a:r>
              <a:rPr lang="en-US" dirty="0" smtClean="0"/>
              <a:t>Frequency (hertz) = 1/time (sec)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www.acs.psu.edu/drussell/Demos/Pendulum/Pendulum1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14800" y="1600200"/>
            <a:ext cx="4710671" cy="28194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Amplitude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accent3"/>
                </a:solidFill>
              </a:rPr>
              <a:t>Amplitude</a:t>
            </a:r>
            <a:r>
              <a:rPr lang="en-US" dirty="0" smtClean="0"/>
              <a:t>: how big the cycle is</a:t>
            </a:r>
          </a:p>
          <a:p>
            <a:pPr lvl="1"/>
            <a:r>
              <a:rPr lang="en-US" dirty="0" smtClean="0"/>
              <a:t>Red string = small amplitude</a:t>
            </a:r>
          </a:p>
          <a:p>
            <a:pPr lvl="1"/>
            <a:r>
              <a:rPr lang="en-US" dirty="0" smtClean="0"/>
              <a:t>Blue string = larger amplitude</a:t>
            </a:r>
          </a:p>
          <a:p>
            <a:pPr lvl="1">
              <a:buNone/>
            </a:pPr>
            <a:endParaRPr lang="en-US" dirty="0" smtClean="0"/>
          </a:p>
          <a:p>
            <a:r>
              <a:rPr lang="en-US" b="1" dirty="0" smtClean="0">
                <a:solidFill>
                  <a:schemeClr val="accent4"/>
                </a:solidFill>
              </a:rPr>
              <a:t>Damping</a:t>
            </a:r>
            <a:r>
              <a:rPr lang="en-US" dirty="0" smtClean="0"/>
              <a:t>: a gradual loss of amplitude of an oscillator</a:t>
            </a:r>
            <a:endParaRPr lang="en-US" dirty="0"/>
          </a:p>
        </p:txBody>
      </p:sp>
      <p:sp>
        <p:nvSpPr>
          <p:cNvPr id="1026" name="AutoShape 2" descr="data:image/jpeg;base64,/9j/4AAQSkZJRgABAQAAAQABAAD/2wCEAAkGBg8GDw4IBxAVEBAWEBAQEhMUEBIYGhMWExEWIBcQFRIbJycqGBkjJRMZHzssLycqODg4IR4yNTAqNig3LzUBCQoKDgwOGg4PGiwkHyQsLCo1LC00NCoqLCkwNDUvNSwqNiwsLC0sNCopKS8tMzU0LzU1KyktNS00NDMuLiw0LP/AABEIAIAA1wMBIgACEQEDEQH/xAAbAAEBAAIDAQAAAAAAAAAAAAAABQIEAwYHAf/EADgQAAIBAwMCBAMECAcAAAAAAAABAgMEEQUSITFBBhNRYQciMhQjQnEkJTNDUmKBkRVTVHKisfH/xAAaAQEAAwEBAQAAAAAAAAAAAAAAAQIDBAYF/8QALBEBAAECAwQKAwEAAAAAAAAAAAECEQMhQQQSMVEFImFxgZGhscHwEzLhI//aAAwDAQACEQMRAD8A9xAAAAAAAAAAAAAAAAOoeKqX2K+s9QjUnRjKlXo1p05NPFJeZCrKLzGUaf33GH9b7HbyJ4v+4tv8Q/09Wldt+lOlLNZqP4n5bqYXrjuLzGcLUzETeXItUqaX8urx+7XCuY8xx61YdaT4bb5iuu5dFVp1I1oqpSalFpNNNNNPo0+6J2kv7FKemT4UMSo+9Hoor1cGtr68bG/qR8q6Q7WUrjSZeVJtzdL91Ubzu3RSexyz9Uec8tS5T1iaMSOU+n89u4xKJoqtxj4VATrfWFvja38HQqvKjulFxqNZyqVT8Tws4aTx24eKJSqiaeKl7gAKpAAAAAAAAAAAAAAAAAAAAAAAAAAAMK1GNxGVKslKMouMk0mmmsNNPqjMAda0elUurKg4Pdc206lJb5PM5UXKGypPnmcUsyXd5w+hfs7qN7ThcUfpkk1lYa9muzXRrtyStJf2C8vbCfCnKF5S7JxnFQqxj6yU6bnLHTzqfqbFP9V1/J/c1pZh/JU2tyh6KMlHcvff6rFZym7enr0busZx3ax8+beubaF5F0bmEakH1jKKknz3i+pOdncaX81hJ16XTyakluXp5dd893xLd2w445rA2pxJpy4xy0c8w07DVKeoboU3tqRx5lKWFOnnpvh2zjh9H1TZuGpfaXS1Ha7iOZRzsmm1KDeOYTXMfpX9kan2i50r5bqMrql/mU4LzIpYz5lKP193mCXooZ623Ka/048p+J++Je3FWBxWt1C8gq1vJSi+6/6a7P2OUymJibSkABAAAAAAAAAAAAAAAAAAAAAAAAAiaz+i3en3i4TnVtZP2rQUksf7qMOfbHcp3tnG+h5c2004yjJdYyi8xkvya9Gnymmm0aXim0neWdeNpHdWgo16McrEqtCcalKEs4+VzpxT5XDfK6m9ZXcNQpU7u2e6nOEakJYazGcU4yw+VlNCc001TTN4cWl3krun9+kqsX5dWK/DNJZwucJpqS9mjcJl7+rq0L6P0T2Uay7LMsU6v9HLa/aSb4isUytM6S1xaY/enhPpzj7pYABZinXWixlJ3VjLyK75c4xTU8dqtPpNPjPSWOko9TCGqztJKjq0NmWoxrQTdKTb+VN9aUn0xLjLSUm2ioY1aUa0XTqpSi0000mmmuU13RtGJeLV5+6Lcn1PPKPpKlpM9PfmaNJRXO6jUc3Tef4Mfsnlt8Jp85XRrms9YhXkra4jKjXw35dRYcsdXTn0qJcP5W8ZWVF8ETh3i9Gcesd8F+bfABkkAAAAAAAAAAAAAAAAAAAAACJ4T+5o1bJ9aNxXo477d7lBuP4U4zi0vTGOC2Q6a+w6lOC+i4tlVwuEqltPbOb9ZTjXpL8qP5AWqkFVThNJpppprhp9U0T9Hm7dPTq7e+mltb53Um5KnPd3eIuL75XPVN0idq9KUNl9bxcqlLLaisudN48ylFd21FNLu4xWV1K1ZZtsKd7/ADnX3+5euiiDClVjXiqlJqUWspp5TT7pmZZjMWyAAAOC7sqd/F0bqCnHKeGu66P2ZzgmJmJvA8F+KuvXlney0WlcVVb0o03Bb5Jy3xUszqdajWdqbb4Xd5b7F8EvEt1qErnTb6pKrThThUpynJycOdrppvs+H17e7O6+KvAVl4wcKmoxkqkVtjUpz2y25b2PKaay31XGXjGWbXhjwlaeEqbt9Kg1uadScpOUqjisJyl/fhJLl8cnpcbpPZa+j42eKOvlpHHWq/a5owq4xN6+SyADzLpAAAAAAAAAAAAAAAAAAAIniX9HdlfL93d0YP123D8rCXRtyqw/pnHo7Zqarp8dVoVrGvnbUpzpva8NKcWsxl2ks5T9cAbYJ3h6/lqdpb3VfHmSpx81JNJVI8VIpeikpLq/zfUogS7T9W1nYv8AZz31aT9Jbs1KX/JSXtu/hy6hqalZu8hik1GpFqdObX0zi8pv+V9GsrKbXcy0+8V/TVXG15lGUW/plGTUo59mv/CsZTZviden8mvCe/n4+8NkAFmAAAAAAAAAAAAAAAAAAAAAAAAAAAAAAieHH9kneaZLh07iVWC6fdXHzwlGPaKl5lP86c/yLZEu/wBB1G3rriNehUt5/wA06Ut9HOeiSlXXHVy5TwmrYAkXteOhVPtlWShb1G/OcnxCptioVM9k1Ha+30vjnNc83+M8arpWkofsVOpv6fXhbPfpvMcarcomrk+j0ZgRtO004EzaKrxPlfzyy7XfNP1i31ZOWn1oVccPZNPHTqv6o3Dw34XxqvU6Lt84UanmdPo2vrn32nuRXZ8WcWnemGvS/R9OwY/4qarxa/b4+QADofJAAAAAAAAAAAAAAAAAAAAAAAAAAB4b8aviZdaVfU9G0hql5PlV3VcIuXmyi2tucraozxyurl6Jlz4K/Eu68Yu403W2qlWnCFWFVQjHdHdtlGaWFnLi1heueiKvxE+D1v47qx1CnWdtcKEYSkqcZxqRi3hyjmLclnGc9MLsje+Hfwyt/h9CrKjUdevUUVOrKEY8Rz8kI87Y5eXy88eiA7mYVqMbiMqVeKnFpxlGSTTTXKafVGYCYm2cNey06jpsXTsaUKUW9zVOnGKbwuWopc8I2ABEWKqpqm8zeQABAAAAAAAAAAAAAAAAAAAAAAAAAAAAAAAAAAAAAAAAAAAP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1343</TotalTime>
  <Words>217</Words>
  <Application>Microsoft Office PowerPoint</Application>
  <PresentationFormat>On-screen Show (4:3)</PresentationFormat>
  <Paragraphs>33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Module</vt:lpstr>
      <vt:lpstr>Chapter 11: Harmonic Motion</vt:lpstr>
      <vt:lpstr>Harmonic Motion</vt:lpstr>
      <vt:lpstr>Cycles, and Systems, and Oscillators</vt:lpstr>
      <vt:lpstr>Harmonics and Clocks</vt:lpstr>
      <vt:lpstr>Period and Frequency</vt:lpstr>
      <vt:lpstr>Amplitude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11: Harmonic Motion</dc:title>
  <dc:creator>TesHerb</dc:creator>
  <cp:lastModifiedBy>TesHerb</cp:lastModifiedBy>
  <cp:revision>135</cp:revision>
  <dcterms:created xsi:type="dcterms:W3CDTF">2013-11-25T21:01:12Z</dcterms:created>
  <dcterms:modified xsi:type="dcterms:W3CDTF">2014-01-08T17:02:04Z</dcterms:modified>
</cp:coreProperties>
</file>