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5E0C0C3-3899-4AD9-8D1C-A4AD55E97F8E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70A6045-0801-43D7-8F21-76E6E3B174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11.2 Graphs of Harmonic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4: Sound and Waves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Reading Harmonic Motion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Seeing a </a:t>
            </a:r>
            <a:r>
              <a:rPr lang="en-US" dirty="0" smtClean="0"/>
              <a:t>pattern </a:t>
            </a:r>
            <a:r>
              <a:rPr lang="en-US" dirty="0" smtClean="0"/>
              <a:t>of cycles on a graph is an indication that harmonic motion is present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Periodic motion</a:t>
            </a:r>
            <a:r>
              <a:rPr lang="en-US" dirty="0" smtClean="0"/>
              <a:t>: graphs repeat every period (from crest to crest)</a:t>
            </a:r>
          </a:p>
          <a:p>
            <a:r>
              <a:rPr lang="en-US" i="1" dirty="0" smtClean="0"/>
              <a:t>Amplitude</a:t>
            </a:r>
            <a:r>
              <a:rPr lang="en-US" dirty="0" smtClean="0"/>
              <a:t> on a graph</a:t>
            </a:r>
          </a:p>
          <a:p>
            <a:pPr lvl="1"/>
            <a:r>
              <a:rPr lang="en-US" dirty="0" smtClean="0"/>
              <a:t>Distance between highest and lowest points</a:t>
            </a:r>
          </a:p>
          <a:p>
            <a:r>
              <a:rPr lang="en-US" i="1" dirty="0" smtClean="0"/>
              <a:t>Period</a:t>
            </a:r>
            <a:r>
              <a:rPr lang="en-US" dirty="0" smtClean="0"/>
              <a:t> of a graph</a:t>
            </a:r>
          </a:p>
          <a:p>
            <a:pPr lvl="1"/>
            <a:r>
              <a:rPr lang="en-US" dirty="0" smtClean="0"/>
              <a:t>Time difference between the beginning of the cycle and the 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Circles and Harmonic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Cycles of circular motion always have a length of 360 degrees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Phase</a:t>
            </a:r>
            <a:r>
              <a:rPr lang="en-US" dirty="0" smtClean="0"/>
              <a:t>: where the oscillator is in its cycle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11.3 Simple Mechanical oscillators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Pendulum</a:t>
            </a:r>
          </a:p>
          <a:p>
            <a:pPr lvl="1"/>
            <a:r>
              <a:rPr lang="en-US" dirty="0" smtClean="0"/>
              <a:t>Force that always pulls the pendulum back to the center comes from its weight</a:t>
            </a:r>
          </a:p>
          <a:p>
            <a:r>
              <a:rPr lang="en-US" dirty="0" smtClean="0"/>
              <a:t>Spring</a:t>
            </a:r>
          </a:p>
          <a:p>
            <a:pPr lvl="1"/>
            <a:r>
              <a:rPr lang="en-US" dirty="0" smtClean="0"/>
              <a:t>Springs of a car are compressed and extended in rhythmic patterns</a:t>
            </a:r>
          </a:p>
          <a:p>
            <a:r>
              <a:rPr lang="en-US" dirty="0" smtClean="0"/>
              <a:t>String</a:t>
            </a:r>
          </a:p>
          <a:p>
            <a:pPr lvl="1"/>
            <a:r>
              <a:rPr lang="en-US" dirty="0" smtClean="0"/>
              <a:t>Such as a guitar string, it will vibrate and make waves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Scientist Spotlight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94360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Katherine Johnson</a:t>
            </a:r>
          </a:p>
          <a:p>
            <a:pPr lvl="1"/>
            <a:r>
              <a:rPr lang="en-US" dirty="0" smtClean="0"/>
              <a:t>Born in 1918</a:t>
            </a:r>
          </a:p>
          <a:p>
            <a:pPr lvl="1"/>
            <a:r>
              <a:rPr lang="en-US" dirty="0" smtClean="0"/>
              <a:t>Hired as a mathematician by a government agency that became NASA</a:t>
            </a:r>
          </a:p>
          <a:p>
            <a:pPr lvl="1"/>
            <a:r>
              <a:rPr lang="en-US" dirty="0" smtClean="0"/>
              <a:t>Determined trajectories for manned and unmanned spacecraft</a:t>
            </a:r>
          </a:p>
          <a:p>
            <a:pPr lvl="2"/>
            <a:r>
              <a:rPr lang="en-US" dirty="0" smtClean="0"/>
              <a:t>Helped plan the Apollo missions and developed their emergency navigation system</a:t>
            </a:r>
            <a:endParaRPr lang="en-US" dirty="0"/>
          </a:p>
        </p:txBody>
      </p:sp>
      <p:pic>
        <p:nvPicPr>
          <p:cNvPr id="1026" name="Picture 2" descr="http://crgis.ndc.nasa.gov/crgis/images/thumb/c/cf/1971-L-03033.jpg/300px-1971-L-03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209800"/>
            <a:ext cx="2857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</TotalTime>
  <Words>173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11.2 Graphs of Harmonic Motion</vt:lpstr>
      <vt:lpstr>Reading Harmonic Motion Graphs</vt:lpstr>
      <vt:lpstr>Slide 3</vt:lpstr>
      <vt:lpstr>Scientist Spotlight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11.2 Graphs of Harmonic Motion</dc:title>
  <dc:creator>TesHerb</dc:creator>
  <cp:lastModifiedBy>TesHerb</cp:lastModifiedBy>
  <cp:revision>6</cp:revision>
  <dcterms:created xsi:type="dcterms:W3CDTF">2013-11-26T19:35:25Z</dcterms:created>
  <dcterms:modified xsi:type="dcterms:W3CDTF">2014-01-08T17:25:49Z</dcterms:modified>
</cp:coreProperties>
</file>