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DDC68F-95F5-4B63-BD12-D249A4D82023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8A7392-DE6F-4446-B999-1249E56FABE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rewnzQYrP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cccvod.com/NDM/login.do;jsessionid=C69D6D39983245A7FD6C99FC4992966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13.1 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13: Sound and Music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Ear</a:t>
            </a:r>
            <a:endParaRPr lang="en-US" dirty="0"/>
          </a:p>
        </p:txBody>
      </p:sp>
      <p:pic>
        <p:nvPicPr>
          <p:cNvPr id="1026" name="Picture 2" descr="http://upload.wikimedia.org/wikipedia/commons/thumb/d/d2/Anatomy_of_the_Human_Ear.svg/800px-Anatomy_of_the_Human_Ear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371600"/>
            <a:ext cx="7010400" cy="571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1905000"/>
            <a:ext cx="2209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Label</a:t>
            </a:r>
            <a:r>
              <a:rPr lang="en-US" dirty="0" smtClean="0"/>
              <a:t>:</a:t>
            </a:r>
          </a:p>
          <a:p>
            <a:r>
              <a:rPr lang="en-US" dirty="0" smtClean="0"/>
              <a:t>-External Auditory Canal (label it “ear canal”)</a:t>
            </a:r>
          </a:p>
          <a:p>
            <a:r>
              <a:rPr lang="en-US" dirty="0" smtClean="0"/>
              <a:t>-Tympanic Membrane (label it “eardrum”)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Malleus</a:t>
            </a:r>
            <a:r>
              <a:rPr lang="en-US" dirty="0" smtClean="0"/>
              <a:t> (label it “inner ear bones”)</a:t>
            </a:r>
          </a:p>
          <a:p>
            <a:r>
              <a:rPr lang="en-US" dirty="0" smtClean="0"/>
              <a:t>-Cochlea</a:t>
            </a:r>
          </a:p>
          <a:p>
            <a:endParaRPr lang="en-US" dirty="0"/>
          </a:p>
          <a:p>
            <a:r>
              <a:rPr lang="en-US" dirty="0" smtClean="0"/>
              <a:t>You do not need to label anything else!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hear?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get </a:t>
            </a:r>
            <a:r>
              <a:rPr lang="en-US" dirty="0" smtClean="0"/>
              <a:t>our </a:t>
            </a:r>
            <a:r>
              <a:rPr lang="en-US" dirty="0" smtClean="0"/>
              <a:t>sense of hearing from the </a:t>
            </a:r>
            <a:r>
              <a:rPr lang="en-US" b="1" dirty="0" smtClean="0">
                <a:solidFill>
                  <a:schemeClr val="accent1"/>
                </a:solidFill>
              </a:rPr>
              <a:t>cochlea</a:t>
            </a:r>
            <a:r>
              <a:rPr lang="en-US" dirty="0" smtClean="0"/>
              <a:t>, a tiny fluid-filled organ in your inner ear</a:t>
            </a:r>
          </a:p>
          <a:p>
            <a:r>
              <a:rPr lang="en-US" dirty="0" smtClean="0"/>
              <a:t>Inner ear has two important functions</a:t>
            </a:r>
          </a:p>
          <a:p>
            <a:pPr lvl="1"/>
            <a:r>
              <a:rPr lang="en-US" dirty="0" smtClean="0"/>
              <a:t>Provide our sense of hearing</a:t>
            </a:r>
          </a:p>
          <a:p>
            <a:pPr lvl="1"/>
            <a:r>
              <a:rPr lang="en-US" dirty="0" smtClean="0"/>
              <a:t>Provide our sense of balance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hear?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800600" cy="4389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Eardrum vibrates in response to sound waves</a:t>
            </a:r>
          </a:p>
          <a:p>
            <a:r>
              <a:rPr lang="en-US" dirty="0" smtClean="0"/>
              <a:t>The 3 delicate bones of the inner ear transmit vibrations to the cochlea</a:t>
            </a:r>
          </a:p>
          <a:p>
            <a:r>
              <a:rPr lang="en-US" dirty="0" smtClean="0"/>
              <a:t>Fluid in the cochlea vibrates, sending waves that travel up the spiraled shape</a:t>
            </a:r>
          </a:p>
          <a:p>
            <a:r>
              <a:rPr lang="en-US" dirty="0" smtClean="0"/>
              <a:t>Nerves near the beginning  of the spiral response to longer wavelength (low frequency sounds)</a:t>
            </a:r>
          </a:p>
          <a:p>
            <a:r>
              <a:rPr lang="en-US" dirty="0" smtClean="0"/>
              <a:t>Nerves at the end of the spiral respond to shorter wavelength (high frequency sounds)</a:t>
            </a:r>
            <a:endParaRPr lang="en-US" dirty="0"/>
          </a:p>
        </p:txBody>
      </p:sp>
      <p:pic>
        <p:nvPicPr>
          <p:cNvPr id="27650" name="Picture 2" descr="http://www.ifd.mavt.ethz.ch/research/group_lk/projects/cochlear_mechanics/Enz_Brit_Basilar_membrane_analysis_of_sound_frequencies.gif%3Fhi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438400"/>
            <a:ext cx="57150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of Hearing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hearing: 20Hz – 20,000Hz</a:t>
            </a:r>
          </a:p>
          <a:p>
            <a:r>
              <a:rPr lang="en-US" dirty="0" smtClean="0"/>
              <a:t>Animals can hear higher frequencies because they have more sensitive structures in their inner ear</a:t>
            </a:r>
          </a:p>
          <a:p>
            <a:r>
              <a:rPr lang="en-US" dirty="0" smtClean="0"/>
              <a:t>People lose their range of frequencies as they age</a:t>
            </a:r>
          </a:p>
          <a:p>
            <a:pPr algn="r">
              <a:buNone/>
            </a:pPr>
            <a:r>
              <a:rPr lang="en-US" dirty="0" smtClean="0">
                <a:hlinkClick r:id="rId2"/>
              </a:rPr>
              <a:t>Mosquito ringtone</a:t>
            </a:r>
            <a:endParaRPr lang="en-US" dirty="0" smtClean="0"/>
          </a:p>
          <a:p>
            <a:r>
              <a:rPr lang="en-US" dirty="0" smtClean="0"/>
              <a:t>Tiny hairs shake when the fluid in the cochlea is vibrated</a:t>
            </a:r>
          </a:p>
          <a:p>
            <a:r>
              <a:rPr lang="en-US" dirty="0" smtClean="0"/>
              <a:t>Listening to loud sounds can cause the hairs to break, and you will lose your hearing at a specific frequency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Ultrasound has a frequency MUCH higher than humans can hear (100,000Hz)</a:t>
            </a:r>
          </a:p>
          <a:p>
            <a:r>
              <a:rPr lang="en-US" dirty="0" smtClean="0"/>
              <a:t>These waves can pass through the human body easily</a:t>
            </a:r>
          </a:p>
          <a:p>
            <a:r>
              <a:rPr lang="en-US" dirty="0" smtClean="0"/>
              <a:t>Medical ultrasounds use </a:t>
            </a:r>
            <a:r>
              <a:rPr lang="en-US" b="1" dirty="0" smtClean="0">
                <a:solidFill>
                  <a:schemeClr val="accent2"/>
                </a:solidFill>
              </a:rPr>
              <a:t>refraction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4"/>
                </a:solidFill>
              </a:rPr>
              <a:t>reflection</a:t>
            </a:r>
            <a:r>
              <a:rPr lang="en-US" dirty="0" smtClean="0"/>
              <a:t> to create images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>
                <a:hlinkClick r:id="rId2"/>
              </a:rPr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263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13.1 Sound</vt:lpstr>
      <vt:lpstr>Human Ear</vt:lpstr>
      <vt:lpstr>How do we hear?</vt:lpstr>
      <vt:lpstr>How do we hear?</vt:lpstr>
      <vt:lpstr>Range of Hearing</vt:lpstr>
      <vt:lpstr>Ultrasound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13.1 Sound</dc:title>
  <dc:creator>TesHerb</dc:creator>
  <cp:lastModifiedBy>TesHerb</cp:lastModifiedBy>
  <cp:revision>7</cp:revision>
  <dcterms:created xsi:type="dcterms:W3CDTF">2014-01-17T15:53:40Z</dcterms:created>
  <dcterms:modified xsi:type="dcterms:W3CDTF">2014-01-20T17:30:52Z</dcterms:modified>
</cp:coreProperties>
</file>