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3DFF-32E7-409C-8CA3-0D8FC5320E41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ADF30-F63A-40D3-9618-B7AAAE481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3DFF-32E7-409C-8CA3-0D8FC5320E41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ADF30-F63A-40D3-9618-B7AAAE481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3DFF-32E7-409C-8CA3-0D8FC5320E41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ADF30-F63A-40D3-9618-B7AAAE481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3DFF-32E7-409C-8CA3-0D8FC5320E41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ADF30-F63A-40D3-9618-B7AAAE481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3DFF-32E7-409C-8CA3-0D8FC5320E41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ADF30-F63A-40D3-9618-B7AAAE481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3DFF-32E7-409C-8CA3-0D8FC5320E41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ADF30-F63A-40D3-9618-B7AAAE481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3DFF-32E7-409C-8CA3-0D8FC5320E41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ADF30-F63A-40D3-9618-B7AAAE481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3DFF-32E7-409C-8CA3-0D8FC5320E41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ADF30-F63A-40D3-9618-B7AAAE481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3DFF-32E7-409C-8CA3-0D8FC5320E41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ADF30-F63A-40D3-9618-B7AAAE481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3DFF-32E7-409C-8CA3-0D8FC5320E41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ADF30-F63A-40D3-9618-B7AAAE481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3DFF-32E7-409C-8CA3-0D8FC5320E41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E5ADF30-F63A-40D3-9618-B7AAAE4819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7053DFF-32E7-409C-8CA3-0D8FC5320E41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E5ADF30-F63A-40D3-9618-B7AAAE48198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13.2 Properties of Sound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13: Sound and Waves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Pressure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Pressure</a:t>
            </a:r>
            <a:r>
              <a:rPr lang="en-US" dirty="0" smtClean="0"/>
              <a:t>: a measure of the force felt by the walls of the container holding the gas</a:t>
            </a:r>
          </a:p>
          <a:p>
            <a:pPr lvl="1"/>
            <a:r>
              <a:rPr lang="en-US" dirty="0" smtClean="0"/>
              <a:t>More molecules = more pressure</a:t>
            </a:r>
          </a:p>
          <a:p>
            <a:r>
              <a:rPr lang="en-US" dirty="0" smtClean="0"/>
              <a:t>High pressure in a wave would be shown at its crest</a:t>
            </a:r>
          </a:p>
          <a:p>
            <a:r>
              <a:rPr lang="en-US" dirty="0" smtClean="0"/>
              <a:t>Low pressure in a wave would be show at its trough</a:t>
            </a:r>
          </a:p>
          <a:p>
            <a:r>
              <a:rPr lang="en-US" dirty="0" smtClean="0"/>
              <a:t>Sound waves are longitudinal </a:t>
            </a:r>
          </a:p>
          <a:p>
            <a:r>
              <a:rPr lang="en-US" dirty="0" smtClean="0"/>
              <a:t>Sound DOES NOT travel in space!!</a:t>
            </a:r>
          </a:p>
          <a:p>
            <a:pPr lvl="1"/>
            <a:r>
              <a:rPr lang="en-US" dirty="0" smtClean="0"/>
              <a:t>Science fiction movies add sound to make it more interesting, but there is not air in space to carry sound waves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Loudness of 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Decibel</a:t>
            </a:r>
            <a:r>
              <a:rPr lang="en-US" dirty="0" smtClean="0"/>
              <a:t>: the unit that we use to measure sound</a:t>
            </a:r>
          </a:p>
          <a:p>
            <a:endParaRPr lang="en-US" dirty="0" smtClean="0"/>
          </a:p>
          <a:p>
            <a:r>
              <a:rPr lang="en-US" dirty="0" smtClean="0"/>
              <a:t>Whisper – 10 dB</a:t>
            </a:r>
          </a:p>
          <a:p>
            <a:r>
              <a:rPr lang="en-US" dirty="0" smtClean="0"/>
              <a:t>Conversation – 65 dB</a:t>
            </a:r>
          </a:p>
          <a:p>
            <a:r>
              <a:rPr lang="en-US" dirty="0" smtClean="0"/>
              <a:t>City traffic – 70 dB</a:t>
            </a:r>
          </a:p>
          <a:p>
            <a:r>
              <a:rPr lang="en-US" dirty="0" smtClean="0"/>
              <a:t>Construction – 90 dB</a:t>
            </a:r>
          </a:p>
          <a:p>
            <a:r>
              <a:rPr lang="en-US" dirty="0" smtClean="0"/>
              <a:t>Rock concert – 110 dB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of the 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ears can detect a change in pressure of less than 1 in a million</a:t>
            </a:r>
          </a:p>
          <a:p>
            <a:r>
              <a:rPr lang="en-US" dirty="0" smtClean="0"/>
              <a:t>Because our ears are so sensitive, loud sounds can damage our hearing easier</a:t>
            </a:r>
          </a:p>
          <a:p>
            <a:r>
              <a:rPr lang="en-US" dirty="0" smtClean="0"/>
              <a:t>Different places work to absorb sound so that it does not both us (libraries, recording studios, etc)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Acoustics</a:t>
            </a:r>
            <a:r>
              <a:rPr lang="en-US" dirty="0" smtClean="0"/>
              <a:t>: the science and technology of sound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of 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You hear different frequencies of sounds, the </a:t>
            </a:r>
            <a:r>
              <a:rPr lang="en-US" b="1" dirty="0" smtClean="0">
                <a:solidFill>
                  <a:schemeClr val="accent2"/>
                </a:solidFill>
              </a:rPr>
              <a:t>pitch</a:t>
            </a:r>
            <a:r>
              <a:rPr lang="en-US" dirty="0" smtClean="0"/>
              <a:t> will change</a:t>
            </a:r>
          </a:p>
          <a:p>
            <a:pPr lvl="1"/>
            <a:r>
              <a:rPr lang="en-US" dirty="0" smtClean="0"/>
              <a:t>Truck has low frequency – we hear it rumbling next to us</a:t>
            </a:r>
          </a:p>
          <a:p>
            <a:pPr lvl="1"/>
            <a:r>
              <a:rPr lang="en-US" dirty="0" smtClean="0"/>
              <a:t>Whistle has high frequency – it is sharper and sounds louder to us</a:t>
            </a:r>
          </a:p>
          <a:p>
            <a:r>
              <a:rPr lang="en-US" dirty="0" smtClean="0"/>
              <a:t>Most sounds have more than one frequency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Sonogram</a:t>
            </a:r>
            <a:r>
              <a:rPr lang="en-US" dirty="0" smtClean="0"/>
              <a:t>: shows how loud sound is at different frequencies</a:t>
            </a:r>
          </a:p>
          <a:p>
            <a:r>
              <a:rPr lang="en-US" dirty="0" smtClean="0"/>
              <a:t>White noise: an equal mixture of all frequencies</a:t>
            </a:r>
          </a:p>
          <a:p>
            <a:pPr lvl="1"/>
            <a:r>
              <a:rPr lang="en-US" dirty="0" smtClean="0"/>
              <a:t>There is not a pattern the brain can recognize, so for some people it is relaxing</a:t>
            </a:r>
          </a:p>
          <a:p>
            <a:pPr lvl="1"/>
            <a:r>
              <a:rPr lang="en-US" dirty="0" smtClean="0"/>
              <a:t>White noise is similar to the static on a television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Wavelength of Sound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 (Hz)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Wavelength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Typical Source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 meters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Rumble</a:t>
                      </a:r>
                      <a:r>
                        <a:rPr lang="en-US" baseline="0" dirty="0" smtClean="0"/>
                        <a:t> of thunder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3.4 meters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Bass</a:t>
                      </a:r>
                      <a:r>
                        <a:rPr lang="en-US" baseline="0" dirty="0" smtClean="0"/>
                        <a:t> guitar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male voice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Female</a:t>
                      </a:r>
                      <a:r>
                        <a:rPr lang="en-US" baseline="0" dirty="0" smtClean="0"/>
                        <a:t> soprano singer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Fire truck siren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Highest</a:t>
                      </a:r>
                      <a:r>
                        <a:rPr lang="en-US" baseline="0" dirty="0" smtClean="0"/>
                        <a:t> note on piano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3.4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Whine</a:t>
                      </a:r>
                      <a:r>
                        <a:rPr lang="en-US" baseline="0" dirty="0" smtClean="0"/>
                        <a:t> of a jet turbine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</a:t>
                      </a:r>
                      <a:r>
                        <a:rPr lang="en-US" baseline="0" dirty="0" smtClean="0"/>
                        <a:t>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Highest pitched sound you can hear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 of 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 average conditions, the speed of sound is about 660mph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Supersonic</a:t>
            </a:r>
            <a:r>
              <a:rPr lang="en-US" dirty="0" smtClean="0"/>
              <a:t>: when motion is faster than sound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</TotalTime>
  <Words>363</Words>
  <Application>Microsoft Office PowerPoint</Application>
  <PresentationFormat>On-screen Show (4:3)</PresentationFormat>
  <Paragraphs>63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13.2 Properties of Sound</vt:lpstr>
      <vt:lpstr>Air Pressure</vt:lpstr>
      <vt:lpstr>Loudness of Sound</vt:lpstr>
      <vt:lpstr>Sensitivity of the Ear</vt:lpstr>
      <vt:lpstr>Frequency of Sound</vt:lpstr>
      <vt:lpstr>Wavelength of Sound</vt:lpstr>
      <vt:lpstr>Speed of Sound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13.2 Properties of Sound</dc:title>
  <dc:creator>TesHerb</dc:creator>
  <cp:lastModifiedBy>TesHerb</cp:lastModifiedBy>
  <cp:revision>6</cp:revision>
  <dcterms:created xsi:type="dcterms:W3CDTF">2014-01-17T16:13:31Z</dcterms:created>
  <dcterms:modified xsi:type="dcterms:W3CDTF">2014-01-17T17:36:08Z</dcterms:modified>
</cp:coreProperties>
</file>