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3AC5-2B91-41F3-A617-4ED425752003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85859-3567-40AF-AADC-19FB3A12379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3AC5-2B91-41F3-A617-4ED425752003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85859-3567-40AF-AADC-19FB3A1237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3AC5-2B91-41F3-A617-4ED425752003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85859-3567-40AF-AADC-19FB3A1237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3AC5-2B91-41F3-A617-4ED425752003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85859-3567-40AF-AADC-19FB3A1237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3AC5-2B91-41F3-A617-4ED425752003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85859-3567-40AF-AADC-19FB3A12379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3AC5-2B91-41F3-A617-4ED425752003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85859-3567-40AF-AADC-19FB3A1237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3AC5-2B91-41F3-A617-4ED425752003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85859-3567-40AF-AADC-19FB3A1237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3AC5-2B91-41F3-A617-4ED425752003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85859-3567-40AF-AADC-19FB3A1237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3AC5-2B91-41F3-A617-4ED425752003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85859-3567-40AF-AADC-19FB3A1237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3AC5-2B91-41F3-A617-4ED425752003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85859-3567-40AF-AADC-19FB3A1237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3AC5-2B91-41F3-A617-4ED425752003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8C85859-3567-40AF-AADC-19FB3A12379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623AC5-2B91-41F3-A617-4ED425752003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8C85859-3567-40AF-AADC-19FB3A123798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ujfN759MPs" TargetMode="External"/><Relationship Id="rId2" Type="http://schemas.openxmlformats.org/officeDocument/2006/relationships/hyperlink" Target="https://www.youtube.com/watch?v=gcrz_oDsx_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13.3 Music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13: Sound &amp; Music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Pitch and Rhythm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Pitch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Rhythm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Pitch</a:t>
            </a:r>
            <a:r>
              <a:rPr lang="en-US" dirty="0" smtClean="0"/>
              <a:t>: how high or low we hear frequency</a:t>
            </a:r>
          </a:p>
          <a:p>
            <a:r>
              <a:rPr lang="en-US" dirty="0" smtClean="0"/>
              <a:t>Pitch and frequency mean the same thing, but can sound different</a:t>
            </a:r>
          </a:p>
          <a:p>
            <a:r>
              <a:rPr lang="en-US" dirty="0" smtClean="0"/>
              <a:t>Pitch is affected by the sounds you hear before and after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Rhythm</a:t>
            </a:r>
            <a:r>
              <a:rPr lang="en-US" dirty="0" smtClean="0"/>
              <a:t>: a regular time pattern in a sound</a:t>
            </a:r>
          </a:p>
          <a:p>
            <a:r>
              <a:rPr lang="en-US" dirty="0" smtClean="0"/>
              <a:t>People respond naturally to rhythm – many cultures use it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Consonance &amp; Dissonance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Consonance: a good combination of sounds</a:t>
            </a:r>
          </a:p>
          <a:p>
            <a:r>
              <a:rPr lang="en-US" dirty="0" smtClean="0"/>
              <a:t>Dissonance: combination of sounds is bad or unsettling</a:t>
            </a:r>
          </a:p>
          <a:p>
            <a:endParaRPr lang="en-US" dirty="0" smtClean="0"/>
          </a:p>
          <a:p>
            <a:r>
              <a:rPr lang="en-US" dirty="0" smtClean="0"/>
              <a:t>Which video shows consonance and which shows dissonance?</a:t>
            </a:r>
          </a:p>
          <a:p>
            <a:pPr lvl="1"/>
            <a:r>
              <a:rPr lang="en-US" dirty="0" smtClean="0">
                <a:hlinkClick r:id="rId2"/>
              </a:rPr>
              <a:t>Video 1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Video 2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Echolocation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Bats use ultrasound waves to “see” at night</a:t>
            </a:r>
          </a:p>
          <a:p>
            <a:r>
              <a:rPr lang="en-US" dirty="0" smtClean="0"/>
              <a:t>A bat will “chirp,” and the sound reflects off of objects in the path of the bat</a:t>
            </a:r>
          </a:p>
          <a:p>
            <a:r>
              <a:rPr lang="en-US" dirty="0" smtClean="0"/>
              <a:t>The bat’s ears will hear the echo when objects are in the path of its “chirp,” at a slightly different frequency</a:t>
            </a:r>
          </a:p>
          <a:p>
            <a:pPr lvl="1"/>
            <a:r>
              <a:rPr lang="en-US" dirty="0" smtClean="0"/>
              <a:t>The frequency depends on how far the bat is from an object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Harmonics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</a:t>
            </a:r>
            <a:r>
              <a:rPr lang="en-US" dirty="0" smtClean="0"/>
              <a:t>he note “C” played on a guitar will not sound the same as a “C” played on a piano</a:t>
            </a:r>
          </a:p>
          <a:p>
            <a:pPr lvl="1"/>
            <a:r>
              <a:rPr lang="en-US" dirty="0" smtClean="0"/>
              <a:t>They have the same pitch and the same frequency, but the instruments change the way the sound is heard</a:t>
            </a:r>
          </a:p>
          <a:p>
            <a:r>
              <a:rPr lang="en-US" dirty="0" smtClean="0"/>
              <a:t>Each instrument has its own recipe for sound, even </a:t>
            </a:r>
            <a:r>
              <a:rPr lang="en-US" smtClean="0"/>
              <a:t>your voice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</TotalTime>
  <Words>217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13.3 Music</vt:lpstr>
      <vt:lpstr>Pitch and Rhythm</vt:lpstr>
      <vt:lpstr>Consonance &amp; Dissonance</vt:lpstr>
      <vt:lpstr>Echolocation</vt:lpstr>
      <vt:lpstr>Harmonics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13.3 Music</dc:title>
  <dc:creator>TesHerb</dc:creator>
  <cp:lastModifiedBy>TesHerb</cp:lastModifiedBy>
  <cp:revision>2</cp:revision>
  <dcterms:created xsi:type="dcterms:W3CDTF">2014-01-22T16:42:22Z</dcterms:created>
  <dcterms:modified xsi:type="dcterms:W3CDTF">2014-01-22T16:54:04Z</dcterms:modified>
</cp:coreProperties>
</file>