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193FC3-8CCC-4C55-9074-3216E4BAEFC7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79649B-7AB1-4110-B104-E7B889361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193FC3-8CCC-4C55-9074-3216E4BAEFC7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79649B-7AB1-4110-B104-E7B8893613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193FC3-8CCC-4C55-9074-3216E4BAEFC7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79649B-7AB1-4110-B104-E7B8893613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193FC3-8CCC-4C55-9074-3216E4BAEFC7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79649B-7AB1-4110-B104-E7B8893613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193FC3-8CCC-4C55-9074-3216E4BAEFC7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79649B-7AB1-4110-B104-E7B889361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193FC3-8CCC-4C55-9074-3216E4BAEFC7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79649B-7AB1-4110-B104-E7B8893613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193FC3-8CCC-4C55-9074-3216E4BAEFC7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79649B-7AB1-4110-B104-E7B889361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193FC3-8CCC-4C55-9074-3216E4BAEFC7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79649B-7AB1-4110-B104-E7B8893613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193FC3-8CCC-4C55-9074-3216E4BAEFC7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79649B-7AB1-4110-B104-E7B8893613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193FC3-8CCC-4C55-9074-3216E4BAEFC7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79649B-7AB1-4110-B104-E7B8893613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D193FC3-8CCC-4C55-9074-3216E4BAEFC7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2479649B-7AB1-4110-B104-E7B8893613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D193FC3-8CCC-4C55-9074-3216E4BAEFC7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2479649B-7AB1-4110-B104-E7B8893613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2: Mathematical Models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2.2 – Position and Time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Position</a:t>
            </a:r>
            <a:r>
              <a:rPr lang="en-US" dirty="0" smtClean="0"/>
              <a:t>: where something is compared with where it started</a:t>
            </a:r>
          </a:p>
          <a:p>
            <a:pPr lvl="1"/>
            <a:r>
              <a:rPr lang="en-US" dirty="0" smtClean="0"/>
              <a:t>This includes direction!</a:t>
            </a:r>
          </a:p>
          <a:p>
            <a:pPr lvl="1"/>
            <a:r>
              <a:rPr lang="en-US" dirty="0" smtClean="0"/>
              <a:t>As things move, their position changes</a:t>
            </a:r>
          </a:p>
          <a:p>
            <a:r>
              <a:rPr lang="en-US" b="1" dirty="0" smtClean="0">
                <a:solidFill>
                  <a:schemeClr val="accent2"/>
                </a:solidFill>
              </a:rPr>
              <a:t>Distance</a:t>
            </a:r>
            <a:r>
              <a:rPr lang="en-US" dirty="0" smtClean="0"/>
              <a:t>: an interval of length without regards to direction</a:t>
            </a:r>
          </a:p>
          <a:p>
            <a:r>
              <a:rPr lang="en-US" dirty="0" smtClean="0"/>
              <a:t>Position &amp; Distance are different</a:t>
            </a:r>
          </a:p>
          <a:p>
            <a:pPr lvl="1"/>
            <a:r>
              <a:rPr lang="en-US" dirty="0" smtClean="0"/>
              <a:t>Position: you are 7km north of school</a:t>
            </a:r>
          </a:p>
          <a:p>
            <a:pPr lvl="2"/>
            <a:r>
              <a:rPr lang="en-US" dirty="0" smtClean="0"/>
              <a:t>You walk backwards to school – position decreases</a:t>
            </a:r>
          </a:p>
          <a:p>
            <a:pPr lvl="2"/>
            <a:r>
              <a:rPr lang="en-US" dirty="0" smtClean="0"/>
              <a:t>You walk to school and back home – your position is ZERO even though you walked 14km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</a:rPr>
              <a:t>Position vs. Time Graph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Shows where things are at different times</a:t>
            </a:r>
          </a:p>
          <a:p>
            <a:endParaRPr lang="en-US" dirty="0" smtClean="0"/>
          </a:p>
          <a:p>
            <a:r>
              <a:rPr lang="en-US" sz="3200" b="1" dirty="0" smtClean="0">
                <a:solidFill>
                  <a:schemeClr val="accent4"/>
                </a:solidFill>
              </a:rPr>
              <a:t>WITH YOUR QUAD</a:t>
            </a:r>
          </a:p>
          <a:p>
            <a:pPr lvl="1"/>
            <a:r>
              <a:rPr lang="en-US" dirty="0" smtClean="0"/>
              <a:t>Explain the professor’s walk</a:t>
            </a:r>
          </a:p>
          <a:p>
            <a:pPr lvl="1"/>
            <a:r>
              <a:rPr lang="en-US" dirty="0" smtClean="0"/>
              <a:t>Give explanation in a </a:t>
            </a:r>
          </a:p>
          <a:p>
            <a:pPr lvl="1">
              <a:buNone/>
            </a:pPr>
            <a:r>
              <a:rPr lang="en-US" dirty="0" smtClean="0"/>
              <a:t>	second by second format</a:t>
            </a:r>
          </a:p>
        </p:txBody>
      </p:sp>
      <p:pic>
        <p:nvPicPr>
          <p:cNvPr id="26626" name="Picture 2" descr="http://chasetimkevin.googlepages.com/pvtgrph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931256"/>
            <a:ext cx="4038600" cy="3926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Determining Speed from the Slope of a Graph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Slope = rise / </a:t>
            </a:r>
            <a:r>
              <a:rPr lang="en-US" dirty="0" smtClean="0"/>
              <a:t>run</a:t>
            </a:r>
            <a:endParaRPr lang="en-US" dirty="0" smtClean="0"/>
          </a:p>
          <a:p>
            <a:r>
              <a:rPr lang="en-US" dirty="0" smtClean="0"/>
              <a:t>Slope for 2 seconds =</a:t>
            </a:r>
          </a:p>
          <a:p>
            <a:pPr>
              <a:buNone/>
            </a:pPr>
            <a:r>
              <a:rPr lang="en-US" dirty="0" smtClean="0"/>
              <a:t>	3/2 = 1.5m/s</a:t>
            </a:r>
          </a:p>
          <a:p>
            <a:r>
              <a:rPr lang="en-US" dirty="0" smtClean="0"/>
              <a:t>What is the professor’s</a:t>
            </a:r>
          </a:p>
          <a:p>
            <a:pPr>
              <a:buNone/>
            </a:pPr>
            <a:r>
              <a:rPr lang="en-US" dirty="0" smtClean="0"/>
              <a:t>	speed at 4 seconds?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29698" name="Picture 2" descr="http://chasetimkevin.googlepages.com/pvtgrph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590800"/>
            <a:ext cx="4191000" cy="40749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Speed Does NOT Stay Constant!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Average Speed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Instantaneous Speed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To calculate average speed, take the total distance divided by the total time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The speed you have at a specific point in your journey</a:t>
            </a:r>
          </a:p>
          <a:p>
            <a:pPr lvl="1"/>
            <a:r>
              <a:rPr lang="en-US" dirty="0" smtClean="0"/>
              <a:t>It will change throughout your journey depending on </a:t>
            </a:r>
            <a:r>
              <a:rPr lang="en-US" smtClean="0"/>
              <a:t>your traveling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101</TotalTime>
  <Words>166</Words>
  <Application>Microsoft Office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Metro</vt:lpstr>
      <vt:lpstr>Chapter 2: Mathematical Models</vt:lpstr>
      <vt:lpstr>Position</vt:lpstr>
      <vt:lpstr>Position vs. Time Graph</vt:lpstr>
      <vt:lpstr>Determining Speed from the Slope of a Graph</vt:lpstr>
      <vt:lpstr>Speed Does NOT Stay Constant!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2: Mathematical Models</dc:title>
  <dc:creator>TesHerb</dc:creator>
  <cp:lastModifiedBy>TesHerb</cp:lastModifiedBy>
  <cp:revision>9</cp:revision>
  <dcterms:created xsi:type="dcterms:W3CDTF">2013-09-24T14:48:44Z</dcterms:created>
  <dcterms:modified xsi:type="dcterms:W3CDTF">2013-10-01T16:10:18Z</dcterms:modified>
</cp:coreProperties>
</file>