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13C115-C1A2-48D5-B582-71304F30B81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46F02F3-21D2-4BCA-85AC-3FB220776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2: Mathematical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2.3 Acceleration</a:t>
            </a:r>
            <a:endParaRPr lang="en-US" dirty="0"/>
          </a:p>
        </p:txBody>
      </p:sp>
      <p:pic>
        <p:nvPicPr>
          <p:cNvPr id="5122" name="Picture 2" descr="http://0.tqn.com/d/politicalhumor/1/0/c/I/3/Toyota-S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153400" cy="3695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&amp;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Acceleration</a:t>
            </a:r>
            <a:r>
              <a:rPr lang="en-US" dirty="0" smtClean="0"/>
              <a:t>: the rate at which its speed changes</a:t>
            </a:r>
          </a:p>
          <a:p>
            <a:pPr lvl="1"/>
            <a:r>
              <a:rPr lang="en-US" dirty="0" smtClean="0"/>
              <a:t>Acceleration means </a:t>
            </a:r>
            <a:r>
              <a:rPr lang="en-US" dirty="0" smtClean="0"/>
              <a:t>your </a:t>
            </a:r>
            <a:r>
              <a:rPr lang="en-US" dirty="0" smtClean="0"/>
              <a:t>speed will steadily increase</a:t>
            </a:r>
          </a:p>
          <a:p>
            <a:pPr lvl="1"/>
            <a:r>
              <a:rPr lang="en-US" dirty="0" smtClean="0"/>
              <a:t>The amount of acceleration depends on the angle of the </a:t>
            </a:r>
            <a:r>
              <a:rPr lang="en-US" dirty="0" smtClean="0"/>
              <a:t>hill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Dependent variable</a:t>
            </a:r>
            <a:r>
              <a:rPr lang="en-US" dirty="0" smtClean="0"/>
              <a:t>: the variable in an experiment that changes based on choices made by you (y-axis)</a:t>
            </a:r>
          </a:p>
          <a:p>
            <a:r>
              <a:rPr lang="en-US" b="1" dirty="0" smtClean="0">
                <a:solidFill>
                  <a:schemeClr val="accent5"/>
                </a:solidFill>
              </a:rPr>
              <a:t>Independent variable</a:t>
            </a:r>
            <a:r>
              <a:rPr lang="en-US" dirty="0" smtClean="0"/>
              <a:t>: the variable in an experiment that is changed by you; the dependent variable is affected by this (x-axis)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Acceleration = </a:t>
            </a:r>
            <a:r>
              <a:rPr lang="en-US" u="sng" dirty="0" smtClean="0">
                <a:solidFill>
                  <a:schemeClr val="accent3"/>
                </a:solidFill>
              </a:rPr>
              <a:t>change in speed</a:t>
            </a:r>
          </a:p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				change in time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A car rolls down a ramp and you measure times and distances. </a:t>
            </a:r>
          </a:p>
          <a:p>
            <a:pPr lvl="1"/>
            <a:r>
              <a:rPr lang="en-US" dirty="0" smtClean="0"/>
              <a:t>Car was going 50cm/sec when the timer said 0.10sec</a:t>
            </a:r>
          </a:p>
          <a:p>
            <a:pPr lvl="1"/>
            <a:r>
              <a:rPr lang="en-US" dirty="0" smtClean="0"/>
              <a:t>Car was going 150cm/sec when the timer said 0.60sec</a:t>
            </a:r>
          </a:p>
          <a:p>
            <a:pPr lvl="1"/>
            <a:r>
              <a:rPr lang="en-US" dirty="0" smtClean="0"/>
              <a:t>Calculate the acceleration in cm/sec/sec.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or Deceleration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Acceleration occurs whenever the speed changes, whether the speed increases or decreases!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Deceleration</a:t>
            </a:r>
            <a:r>
              <a:rPr lang="en-US" dirty="0" smtClean="0"/>
              <a:t>: if you slow down, your acceleration is in a negative direction</a:t>
            </a:r>
          </a:p>
          <a:p>
            <a:r>
              <a:rPr lang="en-US" dirty="0" smtClean="0"/>
              <a:t>Any time you change speed </a:t>
            </a:r>
            <a:r>
              <a:rPr lang="en-US" i="1" dirty="0" smtClean="0"/>
              <a:t>or</a:t>
            </a:r>
            <a:r>
              <a:rPr lang="en-US" dirty="0" smtClean="0"/>
              <a:t> direction, you are accelerating</a:t>
            </a:r>
          </a:p>
          <a:p>
            <a:r>
              <a:rPr lang="en-US" b="1" dirty="0" smtClean="0">
                <a:solidFill>
                  <a:schemeClr val="accent5"/>
                </a:solidFill>
              </a:rPr>
              <a:t>Gravity</a:t>
            </a:r>
            <a:r>
              <a:rPr lang="en-US" dirty="0" smtClean="0"/>
              <a:t>: pulls everything down to the center of Earth</a:t>
            </a:r>
          </a:p>
          <a:p>
            <a:pPr lvl="1"/>
            <a:r>
              <a:rPr lang="en-US" dirty="0" smtClean="0"/>
              <a:t>The acceleration of gravity would be different on other planets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Free fall</a:t>
            </a:r>
            <a:r>
              <a:rPr lang="en-US" dirty="0" smtClean="0"/>
              <a:t>: if you drop something straight down, it will accelerate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Scientist Spotlight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Isaac Newton</a:t>
            </a:r>
          </a:p>
          <a:p>
            <a:r>
              <a:rPr lang="en-US" dirty="0" smtClean="0"/>
              <a:t>Three laws of motion</a:t>
            </a:r>
          </a:p>
          <a:p>
            <a:r>
              <a:rPr lang="en-US" dirty="0" smtClean="0"/>
              <a:t>Developed calculus</a:t>
            </a:r>
          </a:p>
          <a:p>
            <a:r>
              <a:rPr lang="en-US" dirty="0" smtClean="0"/>
              <a:t>Drew knowledge from Aristotle and </a:t>
            </a:r>
            <a:r>
              <a:rPr lang="en-US" dirty="0" err="1" smtClean="0"/>
              <a:t>Strato</a:t>
            </a:r>
            <a:r>
              <a:rPr lang="en-US" dirty="0" smtClean="0"/>
              <a:t> (Greek scientists 365 B.C.)</a:t>
            </a:r>
          </a:p>
          <a:p>
            <a:r>
              <a:rPr lang="en-US" dirty="0" smtClean="0"/>
              <a:t>Also drew knowledge from Simon </a:t>
            </a:r>
            <a:r>
              <a:rPr lang="en-US" dirty="0" err="1" smtClean="0"/>
              <a:t>Stevinus</a:t>
            </a:r>
            <a:r>
              <a:rPr lang="en-US" dirty="0" smtClean="0"/>
              <a:t> and Galileo (1580s)</a:t>
            </a:r>
          </a:p>
          <a:p>
            <a:pPr lvl="1"/>
            <a:r>
              <a:rPr lang="en-US" dirty="0" smtClean="0"/>
              <a:t>All objects fall equally fast, if no other forces act on them</a:t>
            </a:r>
            <a:endParaRPr lang="en-US" dirty="0"/>
          </a:p>
        </p:txBody>
      </p:sp>
      <p:pic>
        <p:nvPicPr>
          <p:cNvPr id="3074" name="Picture 2" descr="https://encrypted-tbn0.gstatic.com/images?q=tbn:ANd9GcRN_EjZNCf4IyXBjfmF-rQiBTI8y9_aSzxjybGoFLaJBN1PrrY19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04800"/>
            <a:ext cx="2133600" cy="3247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50</TotalTime>
  <Words>208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Chapter 2: Mathematical Models</vt:lpstr>
      <vt:lpstr>Acceleration &amp; Variables</vt:lpstr>
      <vt:lpstr>Acceleration Formula</vt:lpstr>
      <vt:lpstr>Acceleration or Deceleration</vt:lpstr>
      <vt:lpstr>Scientist Spotlight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Mathematical Models</dc:title>
  <dc:creator>TesHerb</dc:creator>
  <cp:lastModifiedBy>TesHerb</cp:lastModifiedBy>
  <cp:revision>8</cp:revision>
  <dcterms:created xsi:type="dcterms:W3CDTF">2013-09-24T16:20:20Z</dcterms:created>
  <dcterms:modified xsi:type="dcterms:W3CDTF">2013-10-01T16:33:39Z</dcterms:modified>
</cp:coreProperties>
</file>