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6EAE82-623D-4262-A31F-021856FF61D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55531-F48C-40A5-9F11-2F3932F7067E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6EAE82-623D-4262-A31F-021856FF61D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55531-F48C-40A5-9F11-2F3932F70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6EAE82-623D-4262-A31F-021856FF61D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55531-F48C-40A5-9F11-2F3932F70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6EAE82-623D-4262-A31F-021856FF61D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55531-F48C-40A5-9F11-2F3932F70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6EAE82-623D-4262-A31F-021856FF61D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55531-F48C-40A5-9F11-2F3932F7067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6EAE82-623D-4262-A31F-021856FF61D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55531-F48C-40A5-9F11-2F3932F70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6EAE82-623D-4262-A31F-021856FF61D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55531-F48C-40A5-9F11-2F3932F7067E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6EAE82-623D-4262-A31F-021856FF61D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55531-F48C-40A5-9F11-2F3932F70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6EAE82-623D-4262-A31F-021856FF61D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55531-F48C-40A5-9F11-2F3932F70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6EAE82-623D-4262-A31F-021856FF61D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55531-F48C-40A5-9F11-2F3932F70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76EAE82-623D-4262-A31F-021856FF61D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8655531-F48C-40A5-9F11-2F3932F70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76EAE82-623D-4262-A31F-021856FF61D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8655531-F48C-40A5-9F11-2F3932F7067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3: Forces and Motion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3.2 Weight, Gravity, and Friction</a:t>
            </a:r>
            <a:endParaRPr lang="en-US" dirty="0"/>
          </a:p>
        </p:txBody>
      </p:sp>
      <p:pic>
        <p:nvPicPr>
          <p:cNvPr id="18434" name="Picture 2" descr="https://encrypted-tbn3.gstatic.com/images?q=tbn:ANd9GcSF_l2ZAtmWzhkxr9_cHXZyD7bmYN_XzM9o05CzryWLywlk1fU0K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533400"/>
            <a:ext cx="5715000" cy="33240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Gravity</a:t>
            </a:r>
            <a:r>
              <a:rPr lang="en-US" dirty="0" smtClean="0"/>
              <a:t>: a force that pulls every mass toward every other mass</a:t>
            </a:r>
          </a:p>
          <a:p>
            <a:r>
              <a:rPr lang="en-US" dirty="0" smtClean="0"/>
              <a:t>The force of gravity depends on how much mass you have</a:t>
            </a:r>
          </a:p>
          <a:p>
            <a:pPr lvl="1"/>
            <a:r>
              <a:rPr lang="en-US" dirty="0" smtClean="0"/>
              <a:t>If you have more mass, gravity pulls with more force</a:t>
            </a:r>
          </a:p>
          <a:p>
            <a:r>
              <a:rPr lang="en-US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Acceleration of gravity is 9.8 m/sec</a:t>
            </a:r>
            <a:r>
              <a:rPr lang="en-US" b="1" baseline="30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2</a:t>
            </a:r>
          </a:p>
          <a:p>
            <a:r>
              <a:rPr lang="en-US" dirty="0" smtClean="0"/>
              <a:t>The larger the planet, the greater the force of gravity</a:t>
            </a:r>
          </a:p>
          <a:p>
            <a:pPr lvl="1"/>
            <a:r>
              <a:rPr lang="en-US" dirty="0" smtClean="0"/>
              <a:t>If you weighed 110 lbs on Earth, you would weigh 286 lbs on Jupiter – all due to gravitational pull!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and Weight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/>
                </a:solidFill>
              </a:rPr>
              <a:t>Weight</a:t>
            </a:r>
            <a:r>
              <a:rPr lang="en-US" dirty="0" smtClean="0"/>
              <a:t>: the force created by gravity on objects</a:t>
            </a:r>
          </a:p>
          <a:p>
            <a:pPr lvl="1"/>
            <a:r>
              <a:rPr lang="en-US" dirty="0" smtClean="0"/>
              <a:t>Your mass is constant, but your weight changes depending on gravity</a:t>
            </a:r>
          </a:p>
          <a:p>
            <a:r>
              <a:rPr lang="en-US" dirty="0" smtClean="0"/>
              <a:t>Weight equation</a:t>
            </a:r>
          </a:p>
          <a:p>
            <a:pPr lvl="1"/>
            <a:r>
              <a:rPr lang="en-US" b="1" dirty="0" err="1" smtClean="0">
                <a:solidFill>
                  <a:schemeClr val="accent6"/>
                </a:solidFill>
              </a:rPr>
              <a:t>F</a:t>
            </a:r>
            <a:r>
              <a:rPr lang="en-US" b="1" baseline="-25000" dirty="0" err="1" smtClean="0">
                <a:solidFill>
                  <a:schemeClr val="accent6"/>
                </a:solidFill>
              </a:rPr>
              <a:t>w</a:t>
            </a:r>
            <a:r>
              <a:rPr lang="en-US" b="1" dirty="0" smtClean="0">
                <a:solidFill>
                  <a:schemeClr val="accent6"/>
                </a:solidFill>
              </a:rPr>
              <a:t> = mg</a:t>
            </a:r>
          </a:p>
          <a:p>
            <a:pPr lvl="2"/>
            <a:r>
              <a:rPr lang="en-US" dirty="0" err="1" smtClean="0"/>
              <a:t>F</a:t>
            </a:r>
            <a:r>
              <a:rPr lang="en-US" baseline="-25000" dirty="0" err="1" smtClean="0"/>
              <a:t>w</a:t>
            </a:r>
            <a:r>
              <a:rPr lang="en-US" baseline="-25000" dirty="0" smtClean="0"/>
              <a:t> </a:t>
            </a:r>
            <a:r>
              <a:rPr lang="en-US" dirty="0" smtClean="0"/>
              <a:t>= </a:t>
            </a:r>
            <a:r>
              <a:rPr lang="en-US" dirty="0" smtClean="0"/>
              <a:t>Weight force (N)</a:t>
            </a:r>
          </a:p>
          <a:p>
            <a:pPr lvl="2"/>
            <a:r>
              <a:rPr lang="en-US" dirty="0" smtClean="0"/>
              <a:t>m</a:t>
            </a:r>
            <a:r>
              <a:rPr lang="en-US" dirty="0" smtClean="0"/>
              <a:t> = Mass (kg)</a:t>
            </a:r>
          </a:p>
          <a:p>
            <a:pPr lvl="2"/>
            <a:r>
              <a:rPr lang="en-US" dirty="0" smtClean="0"/>
              <a:t>g</a:t>
            </a:r>
            <a:r>
              <a:rPr lang="en-US" dirty="0" smtClean="0"/>
              <a:t> = Acceleration of gravity (ALWAYS 9.8 m/sec</a:t>
            </a:r>
            <a:r>
              <a:rPr lang="en-US" baseline="30000" dirty="0" smtClean="0"/>
              <a:t>2</a:t>
            </a:r>
            <a:r>
              <a:rPr lang="en-US" dirty="0" smtClean="0"/>
              <a:t> )</a:t>
            </a:r>
            <a:endParaRPr lang="en-US" dirty="0"/>
          </a:p>
        </p:txBody>
      </p:sp>
    </p:spTree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Law of Universal Gravity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Law of Universal Gravity</a:t>
            </a:r>
            <a:r>
              <a:rPr lang="en-US" dirty="0" smtClean="0"/>
              <a:t>: gravity is a force of attraction that exists between any two objects that have mass</a:t>
            </a:r>
          </a:p>
          <a:p>
            <a:pPr lvl="1"/>
            <a:r>
              <a:rPr lang="en-US" dirty="0" smtClean="0"/>
              <a:t>The force of attraction increases when the mass of the objects increases</a:t>
            </a:r>
          </a:p>
          <a:p>
            <a:pPr lvl="1"/>
            <a:r>
              <a:rPr lang="en-US" dirty="0" smtClean="0"/>
              <a:t>The force of gravity increases when objects get closer together</a:t>
            </a:r>
          </a:p>
          <a:p>
            <a:r>
              <a:rPr lang="en-US" dirty="0" smtClean="0"/>
              <a:t>You may feel attracted to a chocolate cake, but gravity has nothing to do with it!</a:t>
            </a:r>
          </a:p>
          <a:p>
            <a:pPr lvl="1"/>
            <a:r>
              <a:rPr lang="en-US" dirty="0" smtClean="0"/>
              <a:t>The force of gravity between ordinary masses is so weak, you can hardly feel it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object will continue to move FOREVER unless something acts on it</a:t>
            </a:r>
          </a:p>
          <a:p>
            <a:pPr lvl="1"/>
            <a:r>
              <a:rPr lang="en-US" dirty="0" smtClean="0"/>
              <a:t>Air resistance is a kind of force that will stop or slow things down (</a:t>
            </a:r>
            <a:r>
              <a:rPr lang="en-US" b="1" dirty="0" smtClean="0">
                <a:solidFill>
                  <a:schemeClr val="accent3"/>
                </a:solidFill>
              </a:rPr>
              <a:t>friction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Friction forces always work against the motion that produces them!</a:t>
            </a:r>
          </a:p>
          <a:p>
            <a:r>
              <a:rPr lang="en-US" dirty="0" smtClean="0"/>
              <a:t>Objects that continuously rub against each other cause wear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</a:rPr>
              <a:t>Wear</a:t>
            </a:r>
            <a:r>
              <a:rPr lang="en-US" dirty="0" smtClean="0"/>
              <a:t>: how moving parts can erode each other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Friction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Air Friction</a:t>
            </a:r>
            <a:r>
              <a:rPr lang="en-US" dirty="0" smtClean="0"/>
              <a:t>: air moving around objects creates an opposing force</a:t>
            </a:r>
          </a:p>
          <a:p>
            <a:r>
              <a:rPr lang="en-US" b="1" dirty="0" smtClean="0">
                <a:solidFill>
                  <a:schemeClr val="accent5"/>
                </a:solidFill>
              </a:rPr>
              <a:t>Sliding Friction</a:t>
            </a:r>
            <a:r>
              <a:rPr lang="en-US" dirty="0" smtClean="0"/>
              <a:t>: when two objects rub against each other; caused by irregularities in the surface</a:t>
            </a:r>
          </a:p>
          <a:p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Viscous Friction</a:t>
            </a:r>
            <a:r>
              <a:rPr lang="en-US" dirty="0" smtClean="0"/>
              <a:t>: objects that move in water or other fluids create this type of friction</a:t>
            </a:r>
          </a:p>
          <a:p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Rolling Friction</a:t>
            </a:r>
            <a:r>
              <a:rPr lang="en-US" dirty="0" smtClean="0"/>
              <a:t>: caused by one object rolling over another (like a wheel rolling on a road)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49</TotalTime>
  <Words>345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Metro</vt:lpstr>
      <vt:lpstr>Chapter 3: Forces and Motion</vt:lpstr>
      <vt:lpstr>Gravity</vt:lpstr>
      <vt:lpstr>Mass and Weight</vt:lpstr>
      <vt:lpstr>Newton’s Law of Universal Gravity</vt:lpstr>
      <vt:lpstr>Friction</vt:lpstr>
      <vt:lpstr>Types of Friction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TesHerb</dc:creator>
  <cp:lastModifiedBy>TesHerb</cp:lastModifiedBy>
  <cp:revision>8</cp:revision>
  <dcterms:created xsi:type="dcterms:W3CDTF">2013-10-07T15:16:10Z</dcterms:created>
  <dcterms:modified xsi:type="dcterms:W3CDTF">2013-10-07T16:05:37Z</dcterms:modified>
</cp:coreProperties>
</file>