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44B833-712A-465F-9637-E68CD6FE7DA3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25C67-8883-47A3-9BA6-F68C71DA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4: Machines and Mechanical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4.1 Forces in Machines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Systems and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Machine</a:t>
            </a:r>
            <a:r>
              <a:rPr lang="en-US" dirty="0" smtClean="0"/>
              <a:t>: a device with moving parts that work together to accomplish a task</a:t>
            </a:r>
          </a:p>
          <a:p>
            <a:pPr lvl="1"/>
            <a:r>
              <a:rPr lang="en-US" dirty="0" smtClean="0"/>
              <a:t>Example: a bicycle</a:t>
            </a:r>
          </a:p>
          <a:p>
            <a:r>
              <a:rPr lang="en-US" dirty="0" smtClean="0"/>
              <a:t>Machines are designed to do something useful</a:t>
            </a:r>
          </a:p>
          <a:p>
            <a:r>
              <a:rPr lang="en-US" dirty="0" smtClean="0"/>
              <a:t>Machines have an input and an output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Input</a:t>
            </a:r>
            <a:r>
              <a:rPr lang="en-US" dirty="0" smtClean="0"/>
              <a:t>: includes everything </a:t>
            </a:r>
            <a:r>
              <a:rPr lang="en-US" i="1" dirty="0" smtClean="0"/>
              <a:t>you</a:t>
            </a:r>
            <a:r>
              <a:rPr lang="en-US" dirty="0" smtClean="0"/>
              <a:t> do to make the machine work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Output</a:t>
            </a:r>
            <a:r>
              <a:rPr lang="en-US" dirty="0" smtClean="0"/>
              <a:t>: what the machine will do for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Types of Simple Machines</a:t>
            </a:r>
            <a:endParaRPr lang="en-US" dirty="0"/>
          </a:p>
        </p:txBody>
      </p:sp>
      <p:pic>
        <p:nvPicPr>
          <p:cNvPr id="1028" name="Picture 4" descr="http://www.fi.edu/qa97/spotlight3/inline/simplemachin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Simple machine</a:t>
            </a:r>
            <a:r>
              <a:rPr lang="en-US" dirty="0" smtClean="0"/>
              <a:t>: an unpowered mechanical device</a:t>
            </a:r>
          </a:p>
          <a:p>
            <a:pPr lvl="1"/>
            <a:r>
              <a:rPr lang="en-US" dirty="0" smtClean="0"/>
              <a:t>They work by manipulating forces</a:t>
            </a:r>
          </a:p>
          <a:p>
            <a:r>
              <a:rPr lang="en-US" dirty="0" smtClean="0"/>
              <a:t>Most machines today are combinations of simple machines</a:t>
            </a:r>
          </a:p>
          <a:p>
            <a:pPr lvl="1"/>
            <a:r>
              <a:rPr lang="en-US" dirty="0" smtClean="0"/>
              <a:t>Bicycle: wheels and axles, levers, and gears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Complex machine</a:t>
            </a:r>
            <a:r>
              <a:rPr lang="en-US" dirty="0" smtClean="0"/>
              <a:t>: a machine with many different simple machines put together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Simple machines work by changing force and motion</a:t>
            </a:r>
          </a:p>
          <a:p>
            <a:pPr lvl="1"/>
            <a:r>
              <a:rPr lang="en-US" b="1" dirty="0" smtClean="0">
                <a:solidFill>
                  <a:schemeClr val="accent5"/>
                </a:solidFill>
              </a:rPr>
              <a:t>Force</a:t>
            </a:r>
            <a:r>
              <a:rPr lang="en-US" dirty="0" smtClean="0"/>
              <a:t>: an action that has the ability to </a:t>
            </a:r>
            <a:r>
              <a:rPr lang="en-US" i="1" dirty="0" smtClean="0"/>
              <a:t>change</a:t>
            </a:r>
            <a:r>
              <a:rPr lang="en-US" dirty="0" smtClean="0"/>
              <a:t> motion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Mechanical advantage</a:t>
            </a:r>
            <a:r>
              <a:rPr lang="en-US" dirty="0" smtClean="0"/>
              <a:t>: the ratio of output force to input force</a:t>
            </a:r>
          </a:p>
          <a:p>
            <a:pPr lvl="1"/>
            <a:r>
              <a:rPr lang="en-US" dirty="0" smtClean="0"/>
              <a:t>Remember: input is what you do to the machine, output is what the machine does for you</a:t>
            </a:r>
          </a:p>
          <a:p>
            <a:pPr>
              <a:buNone/>
            </a:pPr>
            <a:r>
              <a:rPr lang="en-US" dirty="0" smtClean="0"/>
              <a:t>	MA = </a:t>
            </a:r>
            <a:r>
              <a:rPr lang="en-US" u="sng" dirty="0" err="1" smtClean="0"/>
              <a:t>F</a:t>
            </a:r>
            <a:r>
              <a:rPr lang="en-US" baseline="-25000" dirty="0" err="1" smtClean="0"/>
              <a:t>o</a:t>
            </a:r>
            <a:r>
              <a:rPr lang="en-US" baseline="-25000" dirty="0" smtClean="0"/>
              <a:t> </a:t>
            </a:r>
            <a:r>
              <a:rPr lang="en-US" dirty="0" smtClean="0"/>
              <a:t> 		Mechanical Advantage = </a:t>
            </a:r>
            <a:r>
              <a:rPr lang="en-US" u="sng" dirty="0" smtClean="0"/>
              <a:t>Output</a:t>
            </a:r>
            <a:endParaRPr lang="en-US" u="sng" baseline="-25000" dirty="0" smtClean="0"/>
          </a:p>
          <a:p>
            <a:pPr>
              <a:buNone/>
            </a:pPr>
            <a:r>
              <a:rPr lang="en-US" dirty="0" smtClean="0"/>
              <a:t>		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						   Input</a:t>
            </a:r>
            <a:endParaRPr lang="en-US" baseline="-250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Machines in the Human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human body is made completely of simple machines</a:t>
            </a:r>
          </a:p>
          <a:p>
            <a:r>
              <a:rPr lang="en-US" dirty="0" smtClean="0"/>
              <a:t>Joints = levers</a:t>
            </a:r>
          </a:p>
          <a:p>
            <a:r>
              <a:rPr lang="en-US" dirty="0" smtClean="0"/>
              <a:t>Hips/Shoulders = ball and socket</a:t>
            </a:r>
          </a:p>
          <a:p>
            <a:r>
              <a:rPr lang="en-US" dirty="0" smtClean="0"/>
              <a:t>Anything else you can think of?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205</TotalTime>
  <Words>197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Chapter 4: Machines and Mechanical Systems</vt:lpstr>
      <vt:lpstr>Mechanical Systems and Machines</vt:lpstr>
      <vt:lpstr>Six Types of Simple Machines</vt:lpstr>
      <vt:lpstr>Simple Machines</vt:lpstr>
      <vt:lpstr>Mechanical Advantage</vt:lpstr>
      <vt:lpstr>Simple Machines in the Human Body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4: Machines and Mechanical Systems</dc:title>
  <dc:creator>TesHerb</dc:creator>
  <cp:lastModifiedBy>Julie Skaggs</cp:lastModifiedBy>
  <cp:revision>16</cp:revision>
  <dcterms:created xsi:type="dcterms:W3CDTF">2013-10-23T14:36:27Z</dcterms:created>
  <dcterms:modified xsi:type="dcterms:W3CDTF">2013-12-02T17:43:33Z</dcterms:modified>
</cp:coreProperties>
</file>