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24467-AB80-42CA-AE60-DAA0881820C5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F60FE-19A2-481C-9213-8FABAC3CD7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November 11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part of the flower creates pollen?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Tuesday, November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female part contains the eggs?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November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pollination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November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germination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November 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difference between a monocot and a </a:t>
            </a:r>
            <a:r>
              <a:rPr lang="en-US" dirty="0" err="1" smtClean="0"/>
              <a:t>dicot</a:t>
            </a:r>
            <a:r>
              <a:rPr lang="en-US" smtClean="0"/>
              <a:t>?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50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November 11</vt:lpstr>
      <vt:lpstr>Tuesday, November 12</vt:lpstr>
      <vt:lpstr>Wednesday, November 13</vt:lpstr>
      <vt:lpstr>Thursday, November 15</vt:lpstr>
      <vt:lpstr>Friday, November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November 11</dc:title>
  <dc:creator>Julie Skaggs</dc:creator>
  <cp:lastModifiedBy>Julie Skaggs</cp:lastModifiedBy>
  <cp:revision>1</cp:revision>
  <dcterms:created xsi:type="dcterms:W3CDTF">2013-11-07T14:51:07Z</dcterms:created>
  <dcterms:modified xsi:type="dcterms:W3CDTF">2013-11-07T14:57:58Z</dcterms:modified>
</cp:coreProperties>
</file>