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E540A-EAFF-48B7-985F-D19429DF3C06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0E86C-BD51-42D4-9824-5C0DA292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November 18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alternation of generations?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</a:t>
            </a:r>
            <a:r>
              <a:rPr lang="en-US" dirty="0" smtClean="0"/>
              <a:t>day</a:t>
            </a:r>
            <a:r>
              <a:rPr lang="en-US" dirty="0" smtClean="0"/>
              <a:t>, November </a:t>
            </a:r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nonvascular plants have to grow close to the ground? (Why can’t they be tall?)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November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the process that is the opposite of photosynthesis.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November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the two types of stems.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November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POD - TEST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66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November 18</vt:lpstr>
      <vt:lpstr>Tuesday, November 19</vt:lpstr>
      <vt:lpstr>Wednesday, November 20</vt:lpstr>
      <vt:lpstr>Thursday, November 21</vt:lpstr>
      <vt:lpstr>Friday, November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November 18</dc:title>
  <dc:creator>Julie Skaggs</dc:creator>
  <cp:lastModifiedBy>Julie Skaggs</cp:lastModifiedBy>
  <cp:revision>8</cp:revision>
  <dcterms:created xsi:type="dcterms:W3CDTF">2013-11-18T13:58:14Z</dcterms:created>
  <dcterms:modified xsi:type="dcterms:W3CDTF">2013-11-19T14:41:07Z</dcterms:modified>
</cp:coreProperties>
</file>