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B15AA-2D27-4EE6-B14A-CE4553457C4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F0DE9-5986-42BE-B68A-0F2E5E03F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Monday, October 14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the three types of COMPLEX invertebrates.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Tuesday, October 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the three groups of SIMPLE invertebrates.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Wednesday, October 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cell feature makes plants and fungi different from other kingdoms?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Thursday, October 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do all simple invertebrates live?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Friday, October 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simplest animals?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61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Monday, October 14</vt:lpstr>
      <vt:lpstr>Tuesday, October 15</vt:lpstr>
      <vt:lpstr>Wednesday, October 16</vt:lpstr>
      <vt:lpstr>Thursday, October 17</vt:lpstr>
      <vt:lpstr>Friday, October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Monday, October 14</dc:title>
  <dc:creator>Julie Skaggs</dc:creator>
  <cp:lastModifiedBy>Julie Skaggs</cp:lastModifiedBy>
  <cp:revision>4</cp:revision>
  <dcterms:created xsi:type="dcterms:W3CDTF">2013-10-14T12:56:13Z</dcterms:created>
  <dcterms:modified xsi:type="dcterms:W3CDTF">2013-10-15T13:56:58Z</dcterms:modified>
</cp:coreProperties>
</file>