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CE86-871E-4D4B-9486-683E9BC03A4A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BC3D-CE86-4BE9-9479-A878F1FA4C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CE86-871E-4D4B-9486-683E9BC03A4A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BC3D-CE86-4BE9-9479-A878F1FA4C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CE86-871E-4D4B-9486-683E9BC03A4A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BC3D-CE86-4BE9-9479-A878F1FA4C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CE86-871E-4D4B-9486-683E9BC03A4A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BC3D-CE86-4BE9-9479-A878F1FA4C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CE86-871E-4D4B-9486-683E9BC03A4A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BC3D-CE86-4BE9-9479-A878F1FA4C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CE86-871E-4D4B-9486-683E9BC03A4A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BC3D-CE86-4BE9-9479-A878F1FA4C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CE86-871E-4D4B-9486-683E9BC03A4A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BC3D-CE86-4BE9-9479-A878F1FA4C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CE86-871E-4D4B-9486-683E9BC03A4A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BC3D-CE86-4BE9-9479-A878F1FA4C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CE86-871E-4D4B-9486-683E9BC03A4A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BC3D-CE86-4BE9-9479-A878F1FA4C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CE86-871E-4D4B-9486-683E9BC03A4A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BC3D-CE86-4BE9-9479-A878F1FA4C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CE86-871E-4D4B-9486-683E9BC03A4A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0BC3D-CE86-4BE9-9479-A878F1FA4C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CCE86-871E-4D4B-9486-683E9BC03A4A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0BC3D-CE86-4BE9-9479-A878F1FA4C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Monday October 21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MAP TESTING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 October 22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two types of plants?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Wednesday October 23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types of seeds from seed plants?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 October 24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MAP testing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Friday, October 25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vascular plants with no seeds reproduce?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46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Monday October 21</vt:lpstr>
      <vt:lpstr>Tuesday October 22</vt:lpstr>
      <vt:lpstr>Wednesday October 23</vt:lpstr>
      <vt:lpstr>Thursday October 24</vt:lpstr>
      <vt:lpstr>Friday, October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Skaggs</dc:creator>
  <cp:lastModifiedBy>Julie Skaggs</cp:lastModifiedBy>
  <cp:revision>20</cp:revision>
  <dcterms:created xsi:type="dcterms:W3CDTF">2013-10-22T13:21:06Z</dcterms:created>
  <dcterms:modified xsi:type="dcterms:W3CDTF">2013-10-22T16:35:02Z</dcterms:modified>
</cp:coreProperties>
</file>