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8B56A-E536-401E-979C-18F46B7DCD1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F5841-D7AF-44CE-BABB-12C86F78B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October 28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part of the plant supports the plant and transports materials within it?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October 29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four types of roots that we read about yesterday.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October 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part of the plant collects energy from the sun to produce food for the plant?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October 31</a:t>
            </a:r>
            <a:endParaRPr lang="en-US" dirty="0"/>
          </a:p>
        </p:txBody>
      </p:sp>
      <p:pic>
        <p:nvPicPr>
          <p:cNvPr id="1027" name="Picture 3" descr="C:\Users\julskag\AppData\Local\Microsoft\Windows\Temporary Internet Files\Content.IE5\PVFXXJTC\MP90042283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600200"/>
            <a:ext cx="3811861" cy="4897547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Halloween festivities</a:t>
            </a:r>
          </a:p>
          <a:p>
            <a:r>
              <a:rPr lang="en-US" dirty="0" smtClean="0"/>
              <a:t>No science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November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the process that organisms use to break down sugars </a:t>
            </a:r>
            <a:r>
              <a:rPr lang="en-US" smtClean="0"/>
              <a:t>for energy.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80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October 28</vt:lpstr>
      <vt:lpstr>Tuesday, October 29</vt:lpstr>
      <vt:lpstr>Wednesday, October 30</vt:lpstr>
      <vt:lpstr>Thursday, October 31</vt:lpstr>
      <vt:lpstr>Friday, November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October 28</dc:title>
  <dc:creator>Julie Skaggs</dc:creator>
  <cp:lastModifiedBy>Julie Skaggs</cp:lastModifiedBy>
  <cp:revision>7</cp:revision>
  <dcterms:created xsi:type="dcterms:W3CDTF">2013-10-28T12:58:34Z</dcterms:created>
  <dcterms:modified xsi:type="dcterms:W3CDTF">2013-10-30T12:50:15Z</dcterms:modified>
</cp:coreProperties>
</file>