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09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7727303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241724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8757556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911840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327561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0036496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6557711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7046566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0569226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4422930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9512312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6D5D60-8EDB-4677-BBD9-639E10A411E0}" type="datetimeFigureOut">
              <a:rPr lang="en-US" smtClean="0"/>
              <a:pPr/>
              <a:t>9/30/2013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35228B-54E0-47BD-A0B0-EF53670894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0102834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Monday, September 30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762000" y="2209800"/>
            <a:ext cx="7467600" cy="24314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/>
              <a:t>List the </a:t>
            </a:r>
            <a:r>
              <a:rPr lang="en-US" sz="4000" dirty="0" err="1" smtClean="0"/>
              <a:t>taxons</a:t>
            </a:r>
            <a:r>
              <a:rPr lang="en-US" sz="4000" dirty="0" smtClean="0"/>
              <a:t> of living things in order from SMALLEST to LARGEST</a:t>
            </a:r>
            <a:r>
              <a:rPr lang="en-US" sz="4000" dirty="0" smtClean="0"/>
              <a:t>.</a:t>
            </a:r>
          </a:p>
          <a:p>
            <a:endParaRPr lang="en-US" sz="4000" dirty="0" smtClean="0"/>
          </a:p>
          <a:p>
            <a:r>
              <a:rPr lang="en-US" sz="3200" dirty="0" smtClean="0"/>
              <a:t>Then you need scissors and glue stick.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xmlns="" val="40088291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Tuesday, October 1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685800" y="2286000"/>
            <a:ext cx="74676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List the 5 kingdoms of life.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xmlns="" val="4573829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Wednesday, October 2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533400" y="2209800"/>
            <a:ext cx="77724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What are the two major groups within the animal kingdom?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xmlns="" val="12163884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Thursday, October 3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57200" y="2355800"/>
            <a:ext cx="79248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/>
              <a:t>Which two kingdoms have organisms with just one cell?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xmlns="" val="26519011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Friday, October 4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81000" y="2590800"/>
            <a:ext cx="80010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What are the 5 major groups of vertebrates?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xmlns="" val="28712069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232</TotalTime>
  <Words>78</Words>
  <Application>Microsoft Office PowerPoint</Application>
  <PresentationFormat>On-screen Show (4:3)</PresentationFormat>
  <Paragraphs>12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Monday, September 30</vt:lpstr>
      <vt:lpstr>Tuesday, October 1</vt:lpstr>
      <vt:lpstr>Wednesday, October 2</vt:lpstr>
      <vt:lpstr>Thursday, October 3</vt:lpstr>
      <vt:lpstr>Friday, October 4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Monday, September 30</dc:title>
  <dc:creator>Julie D</dc:creator>
  <cp:lastModifiedBy>Julie Skaggs</cp:lastModifiedBy>
  <cp:revision>21</cp:revision>
  <dcterms:created xsi:type="dcterms:W3CDTF">2013-09-30T01:11:41Z</dcterms:created>
  <dcterms:modified xsi:type="dcterms:W3CDTF">2013-09-30T16:47:03Z</dcterms:modified>
</cp:coreProperties>
</file>

<file path=docProps/thumbnail.jpeg>
</file>