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5D60-8EDB-4677-BBD9-639E10A411E0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228B-54E0-47BD-A0B0-EF53670894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72730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5D60-8EDB-4677-BBD9-639E10A411E0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228B-54E0-47BD-A0B0-EF53670894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1724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5D60-8EDB-4677-BBD9-639E10A411E0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228B-54E0-47BD-A0B0-EF53670894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75755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5D60-8EDB-4677-BBD9-639E10A411E0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228B-54E0-47BD-A0B0-EF53670894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1184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5D60-8EDB-4677-BBD9-639E10A411E0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228B-54E0-47BD-A0B0-EF53670894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32756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5D60-8EDB-4677-BBD9-639E10A411E0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228B-54E0-47BD-A0B0-EF53670894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3649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5D60-8EDB-4677-BBD9-639E10A411E0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228B-54E0-47BD-A0B0-EF53670894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5771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5D60-8EDB-4677-BBD9-639E10A411E0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228B-54E0-47BD-A0B0-EF53670894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04656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5D60-8EDB-4677-BBD9-639E10A411E0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228B-54E0-47BD-A0B0-EF53670894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692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5D60-8EDB-4677-BBD9-639E10A411E0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228B-54E0-47BD-A0B0-EF53670894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2293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5D60-8EDB-4677-BBD9-639E10A411E0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228B-54E0-47BD-A0B0-EF53670894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1231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D5D60-8EDB-4677-BBD9-639E10A411E0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5228B-54E0-47BD-A0B0-EF53670894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0283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Monday, September 30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2209800"/>
            <a:ext cx="74676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List the </a:t>
            </a:r>
            <a:r>
              <a:rPr lang="en-US" sz="4000" dirty="0" err="1" smtClean="0"/>
              <a:t>taxons</a:t>
            </a:r>
            <a:r>
              <a:rPr lang="en-US" sz="4000" dirty="0" smtClean="0"/>
              <a:t> of living things in order from SMALLEST to LARGEST</a:t>
            </a:r>
            <a:r>
              <a:rPr lang="en-US" sz="4000" dirty="0" smtClean="0"/>
              <a:t>.</a:t>
            </a:r>
          </a:p>
          <a:p>
            <a:endParaRPr lang="en-US" sz="4000" dirty="0" smtClean="0"/>
          </a:p>
          <a:p>
            <a:r>
              <a:rPr lang="en-US" sz="3200" dirty="0" smtClean="0"/>
              <a:t>Then you need scissors and glue stick.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4008829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Tuesday, October 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2286000"/>
            <a:ext cx="7467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List the 5 kingdoms of life.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xmlns="" val="457382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Wednesday, October 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2209800"/>
            <a:ext cx="7772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What are the two major groups within the animal kingdom?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xmlns="" val="1216388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Thursday, October 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2355800"/>
            <a:ext cx="792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Which two kingdoms have organisms with just one cell?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2651901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Friday, October 4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2590800"/>
            <a:ext cx="8001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What are the 5 major groups of vertebrates?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xmlns="" val="2871206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78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Monday, September 30</vt:lpstr>
      <vt:lpstr>Tuesday, October 1</vt:lpstr>
      <vt:lpstr>Wednesday, October 2</vt:lpstr>
      <vt:lpstr>Thursday, October 3</vt:lpstr>
      <vt:lpstr>Friday, October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Monday, September 30</dc:title>
  <dc:creator>Julie D</dc:creator>
  <cp:lastModifiedBy>Julie Skaggs</cp:lastModifiedBy>
  <cp:revision>21</cp:revision>
  <dcterms:created xsi:type="dcterms:W3CDTF">2013-09-30T01:11:41Z</dcterms:created>
  <dcterms:modified xsi:type="dcterms:W3CDTF">2013-09-30T16:47:03Z</dcterms:modified>
</cp:coreProperties>
</file>