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7" r:id="rId4"/>
    <p:sldId id="258" r:id="rId5"/>
    <p:sldId id="260" r:id="rId6"/>
    <p:sldId id="259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8B5D8-BCB6-4617-9DED-010BC8BD9EEC}" type="datetimeFigureOut">
              <a:rPr lang="en-US" smtClean="0"/>
              <a:pPr/>
              <a:t>9/24/2013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C504-2982-4B72-B550-28D8068E6E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8B5D8-BCB6-4617-9DED-010BC8BD9EEC}" type="datetimeFigureOut">
              <a:rPr lang="en-US" smtClean="0"/>
              <a:pPr/>
              <a:t>9/24/2013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C504-2982-4B72-B550-28D8068E6E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8B5D8-BCB6-4617-9DED-010BC8BD9EEC}" type="datetimeFigureOut">
              <a:rPr lang="en-US" smtClean="0"/>
              <a:pPr/>
              <a:t>9/24/2013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C504-2982-4B72-B550-28D8068E6E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8B5D8-BCB6-4617-9DED-010BC8BD9EEC}" type="datetimeFigureOut">
              <a:rPr lang="en-US" smtClean="0"/>
              <a:pPr/>
              <a:t>9/24/2013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C504-2982-4B72-B550-28D8068E6E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8B5D8-BCB6-4617-9DED-010BC8BD9EEC}" type="datetimeFigureOut">
              <a:rPr lang="en-US" smtClean="0"/>
              <a:pPr/>
              <a:t>9/24/2013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C504-2982-4B72-B550-28D8068E6E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8B5D8-BCB6-4617-9DED-010BC8BD9EEC}" type="datetimeFigureOut">
              <a:rPr lang="en-US" smtClean="0"/>
              <a:pPr/>
              <a:t>9/24/2013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C504-2982-4B72-B550-28D8068E6E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8B5D8-BCB6-4617-9DED-010BC8BD9EEC}" type="datetimeFigureOut">
              <a:rPr lang="en-US" smtClean="0"/>
              <a:pPr/>
              <a:t>9/24/2013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C504-2982-4B72-B550-28D8068E6E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8B5D8-BCB6-4617-9DED-010BC8BD9EEC}" type="datetimeFigureOut">
              <a:rPr lang="en-US" smtClean="0"/>
              <a:pPr/>
              <a:t>9/24/2013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C504-2982-4B72-B550-28D8068E6E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8B5D8-BCB6-4617-9DED-010BC8BD9EEC}" type="datetimeFigureOut">
              <a:rPr lang="en-US" smtClean="0"/>
              <a:pPr/>
              <a:t>9/24/2013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C504-2982-4B72-B550-28D8068E6E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8B5D8-BCB6-4617-9DED-010BC8BD9EEC}" type="datetimeFigureOut">
              <a:rPr lang="en-US" smtClean="0"/>
              <a:pPr/>
              <a:t>9/24/2013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C504-2982-4B72-B550-28D8068E6E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8B5D8-BCB6-4617-9DED-010BC8BD9EEC}" type="datetimeFigureOut">
              <a:rPr lang="en-US" smtClean="0"/>
              <a:pPr/>
              <a:t>9/24/2013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C504-2982-4B72-B550-28D8068E6E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98B5D8-BCB6-4617-9DED-010BC8BD9EEC}" type="datetimeFigureOut">
              <a:rPr lang="en-US" smtClean="0"/>
              <a:pPr/>
              <a:t>9/24/2013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FEC504-2982-4B72-B550-28D8068E6E2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Friday, September 20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4000" dirty="0" smtClean="0"/>
              <a:t>In your own words, what does classify mean?</a:t>
            </a:r>
            <a:endParaRPr lang="en-US" sz="4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Monday, September 23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would scientists want to classify living organisms?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Tuesday, September 24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the largest grouping of organisms?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Wednesday, September 25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a </a:t>
            </a:r>
            <a:r>
              <a:rPr lang="en-US" dirty="0" err="1" smtClean="0"/>
              <a:t>taxon</a:t>
            </a:r>
            <a:r>
              <a:rPr lang="en-US" dirty="0" smtClean="0"/>
              <a:t>? Give </a:t>
            </a:r>
            <a:r>
              <a:rPr lang="en-US" smtClean="0"/>
              <a:t>an synonym or definition.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Thursday, September 26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Which </a:t>
            </a:r>
            <a:r>
              <a:rPr lang="en-US" dirty="0" err="1" smtClean="0"/>
              <a:t>taxon</a:t>
            </a:r>
            <a:r>
              <a:rPr lang="en-US" dirty="0" smtClean="0"/>
              <a:t> is the most Exclusive (fewest organisms)?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Friday, September 25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72</Words>
  <Application>Microsoft Office PowerPoint</Application>
  <PresentationFormat>On-screen Show (4:3)</PresentationFormat>
  <Paragraphs>12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Friday, September 20</vt:lpstr>
      <vt:lpstr>Monday, September 23</vt:lpstr>
      <vt:lpstr>Tuesday, September 24</vt:lpstr>
      <vt:lpstr>Wednesday, September 25</vt:lpstr>
      <vt:lpstr>Thursday, September 26</vt:lpstr>
      <vt:lpstr>Friday, September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Monday, September 23</dc:title>
  <dc:creator>Julie Skaggs</dc:creator>
  <cp:lastModifiedBy>Julie Skaggs</cp:lastModifiedBy>
  <cp:revision>10</cp:revision>
  <dcterms:created xsi:type="dcterms:W3CDTF">2013-09-19T20:37:59Z</dcterms:created>
  <dcterms:modified xsi:type="dcterms:W3CDTF">2013-09-24T17:03:19Z</dcterms:modified>
</cp:coreProperties>
</file>