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B15AA-2D27-4EE6-B14A-CE4553457C45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0DE9-5986-42BE-B68A-0F2E5E03FC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B15AA-2D27-4EE6-B14A-CE4553457C45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0DE9-5986-42BE-B68A-0F2E5E03FC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B15AA-2D27-4EE6-B14A-CE4553457C45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0DE9-5986-42BE-B68A-0F2E5E03FC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B15AA-2D27-4EE6-B14A-CE4553457C45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0DE9-5986-42BE-B68A-0F2E5E03FC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B15AA-2D27-4EE6-B14A-CE4553457C45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0DE9-5986-42BE-B68A-0F2E5E03FC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B15AA-2D27-4EE6-B14A-CE4553457C45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0DE9-5986-42BE-B68A-0F2E5E03FC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B15AA-2D27-4EE6-B14A-CE4553457C45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0DE9-5986-42BE-B68A-0F2E5E03FC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B15AA-2D27-4EE6-B14A-CE4553457C45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0DE9-5986-42BE-B68A-0F2E5E03FC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B15AA-2D27-4EE6-B14A-CE4553457C45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0DE9-5986-42BE-B68A-0F2E5E03FC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B15AA-2D27-4EE6-B14A-CE4553457C45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0DE9-5986-42BE-B68A-0F2E5E03FC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B15AA-2D27-4EE6-B14A-CE4553457C45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0DE9-5986-42BE-B68A-0F2E5E03FC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8B15AA-2D27-4EE6-B14A-CE4553457C45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F0DE9-5986-42BE-B68A-0F2E5E03FC0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Monday, October 14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MAP TESTING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Tuesday, October 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the three types of stress that occur on earth’s plates.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Wednesday, October 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MAP TESTING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Thursday, October 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38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Identify each type of fault and describe how they are formed.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I:\School Flash Drive\assignments DW\earth science\faul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590800"/>
            <a:ext cx="7852012" cy="21127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Friday, October 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Describe how folded mountains are formed.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55</Words>
  <Application>Microsoft Office PowerPoint</Application>
  <PresentationFormat>On-screen Show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Monday, October 14</vt:lpstr>
      <vt:lpstr>Tuesday, October 15</vt:lpstr>
      <vt:lpstr>Wednesday, October 16</vt:lpstr>
      <vt:lpstr>Thursday, October 17</vt:lpstr>
      <vt:lpstr>Friday, October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Monday, October 14</dc:title>
  <dc:creator>Julie Skaggs</dc:creator>
  <cp:lastModifiedBy>Julie Skaggs</cp:lastModifiedBy>
  <cp:revision>3</cp:revision>
  <dcterms:created xsi:type="dcterms:W3CDTF">2013-10-14T12:56:13Z</dcterms:created>
  <dcterms:modified xsi:type="dcterms:W3CDTF">2013-10-15T14:05:00Z</dcterms:modified>
</cp:coreProperties>
</file>