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6EE24-D8B0-4315-943E-A3215B04889C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C96FE-9ABA-413D-9A18-6AC1DB7C3B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October 21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the difference between the epicenter and the focus of an earthquake?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Describe how to locate the epicenter of an earthquake.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state is the New Madrid fault located in?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During an earthquake, what is the best way to keep yourself safe? (think about our drill last week)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Name two scales that scientists use to measure earthquake magnitude.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87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October 21</vt:lpstr>
      <vt:lpstr>Tuesday, October 22</vt:lpstr>
      <vt:lpstr>Wednesday, October 23</vt:lpstr>
      <vt:lpstr>Thursday, October 24</vt:lpstr>
      <vt:lpstr>Friday, October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21</dc:title>
  <dc:creator>Julie Skaggs</dc:creator>
  <cp:lastModifiedBy>Julie Skaggs</cp:lastModifiedBy>
  <cp:revision>1</cp:revision>
  <dcterms:created xsi:type="dcterms:W3CDTF">2013-10-21T13:23:09Z</dcterms:created>
  <dcterms:modified xsi:type="dcterms:W3CDTF">2013-10-21T13:32:32Z</dcterms:modified>
</cp:coreProperties>
</file>