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EA2B-6FD9-43BA-A345-D3BB6C901012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9842-7DAB-4BD1-8390-4B742B4673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EA2B-6FD9-43BA-A345-D3BB6C901012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9842-7DAB-4BD1-8390-4B742B4673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EA2B-6FD9-43BA-A345-D3BB6C901012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9842-7DAB-4BD1-8390-4B742B4673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EA2B-6FD9-43BA-A345-D3BB6C901012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9842-7DAB-4BD1-8390-4B742B4673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EA2B-6FD9-43BA-A345-D3BB6C901012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9842-7DAB-4BD1-8390-4B742B4673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EA2B-6FD9-43BA-A345-D3BB6C901012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9842-7DAB-4BD1-8390-4B742B4673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EA2B-6FD9-43BA-A345-D3BB6C901012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9842-7DAB-4BD1-8390-4B742B4673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EA2B-6FD9-43BA-A345-D3BB6C901012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9842-7DAB-4BD1-8390-4B742B4673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EA2B-6FD9-43BA-A345-D3BB6C901012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9842-7DAB-4BD1-8390-4B742B4673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EA2B-6FD9-43BA-A345-D3BB6C901012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9842-7DAB-4BD1-8390-4B742B4673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EA2B-6FD9-43BA-A345-D3BB6C901012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9842-7DAB-4BD1-8390-4B742B4673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8EA2B-6FD9-43BA-A345-D3BB6C901012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79842-7DAB-4BD1-8390-4B742B4673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Monday, November </a:t>
            </a:r>
            <a:r>
              <a:rPr lang="en-US" dirty="0" smtClean="0"/>
              <a:t>11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1676400"/>
            <a:ext cx="8077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Use Newton’s First Law of Motion to explain why we need to wear seatbelts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Remind Ms. Skaggs to discuss this week’s labs AFTER we </a:t>
            </a:r>
            <a:r>
              <a:rPr lang="en-US" smtClean="0"/>
              <a:t>go over POD.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Tuesday, November 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the difference between mass and weight.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Wednesday, November 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the 4 types of friction.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Thursday, November 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acceleration rate of an object in free fall?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Friday, November 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type of friction acts on an object in free fall?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89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Monday, November 11 </vt:lpstr>
      <vt:lpstr>Tuesday, November 12</vt:lpstr>
      <vt:lpstr>Wednesday, November 13</vt:lpstr>
      <vt:lpstr>Thursday, November 14</vt:lpstr>
      <vt:lpstr>Friday, November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Monday, November 4</dc:title>
  <dc:creator>Julie Skaggs</dc:creator>
  <cp:lastModifiedBy>Julie Skaggs</cp:lastModifiedBy>
  <cp:revision>12</cp:revision>
  <dcterms:created xsi:type="dcterms:W3CDTF">2013-11-04T15:28:27Z</dcterms:created>
  <dcterms:modified xsi:type="dcterms:W3CDTF">2013-11-11T16:07:27Z</dcterms:modified>
</cp:coreProperties>
</file>