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October 14</a:t>
            </a:r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384" t="55667" r="13129" b="15077"/>
          <a:stretch>
            <a:fillRect/>
          </a:stretch>
        </p:blipFill>
        <p:spPr bwMode="auto">
          <a:xfrm>
            <a:off x="289614" y="1600200"/>
            <a:ext cx="8854386" cy="411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October 15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SpongeBob chased Patrick for 2 hours and 10 minutes at a speed of 2 miles per minute. How far did SpongeBob run</a:t>
            </a:r>
            <a:r>
              <a:rPr lang="en-US" dirty="0" smtClean="0"/>
              <a:t>?</a:t>
            </a:r>
          </a:p>
          <a:p>
            <a:pPr lvl="0">
              <a:buNone/>
            </a:pPr>
            <a:r>
              <a:rPr lang="en-US" dirty="0" smtClean="0"/>
              <a:t> </a:t>
            </a:r>
            <a:r>
              <a:rPr lang="en-US" dirty="0"/>
              <a:t>(hint- use a consistent label for time)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October 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143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Imagine this graph shows the travels of a hiker. What was the hiker doing between hours 10-12?</a:t>
            </a:r>
            <a:endParaRPr lang="en-US" dirty="0"/>
          </a:p>
        </p:txBody>
      </p:sp>
      <p:pic>
        <p:nvPicPr>
          <p:cNvPr id="3074" name="Picture 2" descr="http://www.transum.org/Software/SW/Distance-Time/Distance_Time_Graphs/Slid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743200"/>
            <a:ext cx="60452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October 17</a:t>
            </a:r>
            <a:endParaRPr lang="en-US" dirty="0"/>
          </a:p>
        </p:txBody>
      </p:sp>
      <p:pic>
        <p:nvPicPr>
          <p:cNvPr id="2050" name="Picture 2" descr="http://intranet.cramlingtonlv.co.uk/scienceweb/GCSE/cd/forces/graph5.gif"/>
          <p:cNvPicPr>
            <a:picLocks noChangeAspect="1" noChangeArrowheads="1"/>
          </p:cNvPicPr>
          <p:nvPr/>
        </p:nvPicPr>
        <p:blipFill>
          <a:blip r:embed="rId2" cstate="print"/>
          <a:srcRect t="16977"/>
          <a:stretch>
            <a:fillRect/>
          </a:stretch>
        </p:blipFill>
        <p:spPr bwMode="auto">
          <a:xfrm>
            <a:off x="1752600" y="1295400"/>
            <a:ext cx="5562600" cy="335370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48768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Describe the speed of the object between points O and A.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October 18</a:t>
            </a:r>
            <a:endParaRPr lang="en-US" dirty="0"/>
          </a:p>
        </p:txBody>
      </p:sp>
      <p:pic>
        <p:nvPicPr>
          <p:cNvPr id="1026" name="Picture 2" descr="http://www.sciencequiz.net/jcscience/jcphysics/motion/mcq/images/graph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4495800" cy="46156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57800" y="1752600"/>
            <a:ext cx="3200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Make two statements about the SPEED of the object whose movement is represented by this graph.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102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Monday, October 14</vt:lpstr>
      <vt:lpstr>Tuesday, October 15</vt:lpstr>
      <vt:lpstr>Wednesday, October 16</vt:lpstr>
      <vt:lpstr>Thursday, October 17</vt:lpstr>
      <vt:lpstr>Friday, October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October 14</dc:title>
  <dc:creator>Julie Skaggs</dc:creator>
  <cp:lastModifiedBy>Julie Skaggs</cp:lastModifiedBy>
  <cp:revision>17</cp:revision>
  <dcterms:created xsi:type="dcterms:W3CDTF">2013-10-14T12:56:13Z</dcterms:created>
  <dcterms:modified xsi:type="dcterms:W3CDTF">2013-10-15T21:26:18Z</dcterms:modified>
</cp:coreProperties>
</file>