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44F2B-1B0A-4F95-ACDF-D52763741174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474D4-60FE-4C07-BB43-A5AEBEB3A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google.com/url?sa=i&amp;source=images&amp;cd=&amp;cad=rja&amp;docid=7qCM7ddYHWOpdM&amp;tbnid=shgx0bxOBFU60M:&amp;ved=0CAgQjRwwAA&amp;url=http://www.physicsclassroom.com/class/1dkin/u1l3a.cfm&amp;ei=gjNlUpqnMajgyQHGh4GwBw&amp;psig=AFQjCNGv2KMafhKN6jqTXKH7_WaYLySzoQ&amp;ust=1382450434859439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October 21</a:t>
            </a:r>
            <a:endParaRPr lang="en-US" dirty="0"/>
          </a:p>
        </p:txBody>
      </p:sp>
      <p:pic>
        <p:nvPicPr>
          <p:cNvPr id="11266" name="Picture 2" descr="http://www.physicsclassroom.com/class/1dkin/U1L3a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600200"/>
            <a:ext cx="6019800" cy="34426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5486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 the graph to find the average speed of the object.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October 22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905000"/>
            <a:ext cx="6629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Find the acceleration.</a:t>
            </a:r>
          </a:p>
          <a:p>
            <a:endParaRPr lang="en-US" sz="3600" dirty="0" smtClean="0"/>
          </a:p>
          <a:p>
            <a:r>
              <a:rPr lang="en-US" sz="3600" dirty="0" smtClean="0"/>
              <a:t>Speed 1 = 20 m/s</a:t>
            </a:r>
          </a:p>
          <a:p>
            <a:r>
              <a:rPr lang="en-US" sz="3600" dirty="0" smtClean="0"/>
              <a:t>Speed 2 = 40 m/s</a:t>
            </a:r>
          </a:p>
          <a:p>
            <a:endParaRPr lang="en-US" sz="3600" dirty="0" smtClean="0"/>
          </a:p>
          <a:p>
            <a:r>
              <a:rPr lang="en-US" sz="3600" dirty="0" smtClean="0"/>
              <a:t>Time = 10 seconds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October 23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981200"/>
            <a:ext cx="7086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Find the acceleration.</a:t>
            </a:r>
          </a:p>
          <a:p>
            <a:endParaRPr lang="en-US" sz="3200" dirty="0" smtClean="0"/>
          </a:p>
          <a:p>
            <a:r>
              <a:rPr lang="en-US" sz="3200" dirty="0" smtClean="0"/>
              <a:t>Speed 1 = 0 m/s</a:t>
            </a:r>
          </a:p>
          <a:p>
            <a:r>
              <a:rPr lang="en-US" sz="3200" dirty="0" smtClean="0"/>
              <a:t>Speed 2 = 35 m/s</a:t>
            </a:r>
          </a:p>
          <a:p>
            <a:endParaRPr lang="en-US" sz="3200" dirty="0" smtClean="0"/>
          </a:p>
          <a:p>
            <a:r>
              <a:rPr lang="en-US" sz="3200" dirty="0" smtClean="0"/>
              <a:t>Time 1= 3 min</a:t>
            </a:r>
          </a:p>
          <a:p>
            <a:r>
              <a:rPr lang="en-US" sz="3200" dirty="0" smtClean="0"/>
              <a:t>Time 2= 10 min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October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POD because of pictures.</a:t>
            </a:r>
          </a:p>
          <a:p>
            <a:r>
              <a:rPr lang="en-US" dirty="0" smtClean="0"/>
              <a:t>Have out the 2 worksheets from yesterday if you did not already turn them in.</a:t>
            </a:r>
          </a:p>
          <a:p>
            <a:endParaRPr lang="en-US" dirty="0" smtClean="0"/>
          </a:p>
          <a:p>
            <a:r>
              <a:rPr lang="en-US" dirty="0" smtClean="0"/>
              <a:t>Get a full ramp set up with cars and </a:t>
            </a:r>
            <a:r>
              <a:rPr lang="en-US" dirty="0" err="1" smtClean="0"/>
              <a:t>photogates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October 25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2860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 leave a red light. After 10 seconds, you are traveling at a rate of 45m/h. What was your acceleration?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131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October 21</vt:lpstr>
      <vt:lpstr>Tuesday, October 22</vt:lpstr>
      <vt:lpstr>Wednesday, October 23</vt:lpstr>
      <vt:lpstr>Thursday, October 24</vt:lpstr>
      <vt:lpstr>Friday, October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October 21</dc:title>
  <dc:creator>Julie Skaggs</dc:creator>
  <cp:lastModifiedBy>Julie Skaggs</cp:lastModifiedBy>
  <cp:revision>13</cp:revision>
  <dcterms:created xsi:type="dcterms:W3CDTF">2013-10-21T14:00:20Z</dcterms:created>
  <dcterms:modified xsi:type="dcterms:W3CDTF">2013-10-25T15:45:52Z</dcterms:modified>
</cp:coreProperties>
</file>