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September 20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Ms. Skaggs was trying to figure out which brand of dog food her puppy Bailey likes best. She fed Bailey Brand A everyday for a week and timed how long it took her to eat the food. She repeated the experiment using Brands B and C. </a:t>
            </a:r>
          </a:p>
          <a:p>
            <a:r>
              <a:rPr lang="en-US" dirty="0" smtClean="0"/>
              <a:t>What is the Independent Variable?</a:t>
            </a:r>
          </a:p>
          <a:p>
            <a:r>
              <a:rPr lang="en-US" dirty="0" smtClean="0"/>
              <a:t>What is the Dependent Variable?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September 23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hypothesis…</a:t>
            </a:r>
          </a:p>
          <a:p>
            <a:pPr>
              <a:buNone/>
            </a:pPr>
            <a:r>
              <a:rPr lang="en-US" dirty="0" smtClean="0"/>
              <a:t>How will studying for a test affect your test grade?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Make sure to use IF/THEN!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September 24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IV – amount of daylight</a:t>
            </a:r>
          </a:p>
          <a:p>
            <a:pPr>
              <a:buNone/>
            </a:pPr>
            <a:r>
              <a:rPr lang="en-US" dirty="0" smtClean="0"/>
              <a:t>DV – height of plant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September 25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which step of the scientific method might you measure the height that a plant grew?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September 26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researcher is evaluating the effectiveness of a new physical education program for elementary school children.  The program is designed to reduce childhood obesity.</a:t>
            </a:r>
          </a:p>
          <a:p>
            <a:endParaRPr lang="en-US" dirty="0" smtClean="0"/>
          </a:p>
          <a:p>
            <a:r>
              <a:rPr lang="en-US" dirty="0" smtClean="0"/>
              <a:t>IV</a:t>
            </a:r>
          </a:p>
          <a:p>
            <a:r>
              <a:rPr lang="en-US" dirty="0" smtClean="0"/>
              <a:t>DV</a:t>
            </a:r>
          </a:p>
          <a:p>
            <a:r>
              <a:rPr lang="en-US" dirty="0" smtClean="0"/>
              <a:t>Hypothesis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September 25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163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Friday, September 20</vt:lpstr>
      <vt:lpstr>Monday, September 23</vt:lpstr>
      <vt:lpstr>Tuesday, September 24</vt:lpstr>
      <vt:lpstr>Wednesday, September 25</vt:lpstr>
      <vt:lpstr>Thursday, September 26</vt:lpstr>
      <vt:lpstr>Friday, September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September 23</dc:title>
  <dc:creator>Julie Skaggs</dc:creator>
  <cp:lastModifiedBy>Julie Skaggs</cp:lastModifiedBy>
  <cp:revision>30</cp:revision>
  <dcterms:created xsi:type="dcterms:W3CDTF">2013-09-19T20:37:59Z</dcterms:created>
  <dcterms:modified xsi:type="dcterms:W3CDTF">2013-09-23T16:58:33Z</dcterms:modified>
</cp:coreProperties>
</file>