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8B3575F-D9D5-4880-AD0A-06D7722BFAA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B3AF744-20BD-442E-8105-D7308A4C637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3575F-D9D5-4880-AD0A-06D7722BFAA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3AF744-20BD-442E-8105-D7308A4C63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8B3575F-D9D5-4880-AD0A-06D7722BFAA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B3AF744-20BD-442E-8105-D7308A4C63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3575F-D9D5-4880-AD0A-06D7722BFAA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3AF744-20BD-442E-8105-D7308A4C63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B3575F-D9D5-4880-AD0A-06D7722BFAA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B3AF744-20BD-442E-8105-D7308A4C637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3575F-D9D5-4880-AD0A-06D7722BFAA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3AF744-20BD-442E-8105-D7308A4C63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3575F-D9D5-4880-AD0A-06D7722BFAA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3AF744-20BD-442E-8105-D7308A4C63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3575F-D9D5-4880-AD0A-06D7722BFAA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3AF744-20BD-442E-8105-D7308A4C63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B3575F-D9D5-4880-AD0A-06D7722BFAA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3AF744-20BD-442E-8105-D7308A4C63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3575F-D9D5-4880-AD0A-06D7722BFAA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3AF744-20BD-442E-8105-D7308A4C63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3575F-D9D5-4880-AD0A-06D7722BFAA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3AF744-20BD-442E-8105-D7308A4C637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8B3575F-D9D5-4880-AD0A-06D7722BFAA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B3AF744-20BD-442E-8105-D7308A4C63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brainpop.com/science/matterandchemistry/phscale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ulskag\Downloads\Electrolytes.as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Acids, Bases, and Salts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10, Lesson 4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Acids and Bases?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Acids</a:t>
            </a:r>
          </a:p>
          <a:p>
            <a:pPr lvl="1"/>
            <a:r>
              <a:rPr lang="en-US" dirty="0" smtClean="0"/>
              <a:t>Taste sour and burn if you touch it</a:t>
            </a:r>
          </a:p>
          <a:p>
            <a:pPr lvl="1"/>
            <a:r>
              <a:rPr lang="en-US" dirty="0" smtClean="0"/>
              <a:t>Turns blue litmus paper red</a:t>
            </a:r>
          </a:p>
          <a:p>
            <a:pPr lvl="1"/>
            <a:r>
              <a:rPr lang="en-US" dirty="0" smtClean="0"/>
              <a:t>Reacts with metals to make hydrogen gas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Acidic compounds contain hydrogen and give off hydrogen ions.</a:t>
            </a:r>
          </a:p>
          <a:p>
            <a:endParaRPr lang="en-US" dirty="0" smtClean="0"/>
          </a:p>
          <a:p>
            <a:r>
              <a:rPr lang="en-US" dirty="0" smtClean="0"/>
              <a:t>Ions are atoms that have gained or lost electrons (they have a charge)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Bases</a:t>
            </a:r>
          </a:p>
          <a:p>
            <a:pPr lvl="1"/>
            <a:r>
              <a:rPr lang="en-US" dirty="0" smtClean="0"/>
              <a:t>Taste bitter</a:t>
            </a:r>
          </a:p>
          <a:p>
            <a:pPr lvl="1"/>
            <a:r>
              <a:rPr lang="en-US" dirty="0" smtClean="0"/>
              <a:t>Feel soapy</a:t>
            </a:r>
          </a:p>
          <a:p>
            <a:pPr lvl="1"/>
            <a:r>
              <a:rPr lang="en-US" dirty="0" smtClean="0"/>
              <a:t>Turns red litmus paper blue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Basic compounds contain hydroxide ions (OH)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Can Indicators identify acids and bases?</a:t>
            </a:r>
            <a:endParaRPr lang="en-US" dirty="0"/>
          </a:p>
        </p:txBody>
      </p:sp>
      <p:pic>
        <p:nvPicPr>
          <p:cNvPr id="5" name="Content Placeholder 4" descr="brainpop.gif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086600" y="5867400"/>
            <a:ext cx="762000" cy="762000"/>
          </a:xfrm>
        </p:spPr>
      </p:pic>
      <p:sp>
        <p:nvSpPr>
          <p:cNvPr id="6" name="TextBox 5"/>
          <p:cNvSpPr txBox="1"/>
          <p:nvPr/>
        </p:nvSpPr>
        <p:spPr>
          <a:xfrm>
            <a:off x="457200" y="1828800"/>
            <a:ext cx="73152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Indicators  - identify acids and bases by changing color</a:t>
            </a:r>
          </a:p>
          <a:p>
            <a:endParaRPr lang="en-US" sz="2400" dirty="0"/>
          </a:p>
          <a:p>
            <a:r>
              <a:rPr lang="en-US" sz="2400" dirty="0" smtClean="0"/>
              <a:t>Acidity – the strength of an acid</a:t>
            </a:r>
          </a:p>
          <a:p>
            <a:endParaRPr lang="en-US" sz="2400" dirty="0"/>
          </a:p>
          <a:p>
            <a:r>
              <a:rPr lang="en-US" sz="2400" dirty="0" smtClean="0"/>
              <a:t>Alkalinity – the strength of a base</a:t>
            </a:r>
          </a:p>
          <a:p>
            <a:endParaRPr lang="en-US" sz="2400" dirty="0"/>
          </a:p>
          <a:p>
            <a:r>
              <a:rPr lang="en-US" sz="2400" dirty="0" smtClean="0"/>
              <a:t>pH (potential for Hydrogen) scale measures how acidic or alkaline (basic) a substance is</a:t>
            </a:r>
          </a:p>
          <a:p>
            <a:endParaRPr lang="en-US" sz="2400" dirty="0"/>
          </a:p>
          <a:p>
            <a:r>
              <a:rPr lang="en-US" sz="2400" dirty="0" smtClean="0"/>
              <a:t>1-7 = acid, 7 = neutral, 7-14 =base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salts?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Salt – a neutral substance formed when an acid and a base combine</a:t>
            </a:r>
          </a:p>
          <a:p>
            <a:endParaRPr lang="en-US" dirty="0" smtClean="0"/>
          </a:p>
          <a:p>
            <a:r>
              <a:rPr lang="en-US" dirty="0" smtClean="0"/>
              <a:t>Neutralization – the process of an acid and a base making salt and water</a:t>
            </a:r>
          </a:p>
          <a:p>
            <a:endParaRPr lang="en-US" dirty="0" smtClean="0"/>
          </a:p>
          <a:p>
            <a:r>
              <a:rPr lang="en-US" dirty="0" smtClean="0"/>
              <a:t>Electrolytes – a substance that produces ions in water and allows electricity to flow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Electrolytes.asf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228600"/>
            <a:ext cx="89408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149</TotalTime>
  <Words>186</Words>
  <Application>Microsoft Office PowerPoint</Application>
  <PresentationFormat>On-screen Show (4:3)</PresentationFormat>
  <Paragraphs>33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Opulent</vt:lpstr>
      <vt:lpstr>Acids, Bases, and Salts</vt:lpstr>
      <vt:lpstr>What are Acids and Bases?</vt:lpstr>
      <vt:lpstr>Slide 3</vt:lpstr>
      <vt:lpstr>How Can Indicators identify acids and bases?</vt:lpstr>
      <vt:lpstr>What are salts?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Skaggs</dc:creator>
  <cp:lastModifiedBy>Julie Skaggs</cp:lastModifiedBy>
  <cp:revision>4</cp:revision>
  <dcterms:created xsi:type="dcterms:W3CDTF">2014-02-26T18:34:38Z</dcterms:created>
  <dcterms:modified xsi:type="dcterms:W3CDTF">2014-02-26T21:03:56Z</dcterms:modified>
</cp:coreProperties>
</file>