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5B83858-178F-4FFE-9A62-BE1EE98F6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C81AF7-CACE-4024-A434-3C4E0B9375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Atoms and Energy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0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radioactivity?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Atoms with the same number of protons but different numbers of neutrons are isotopes.</a:t>
            </a:r>
          </a:p>
          <a:p>
            <a:endParaRPr lang="en-US" sz="2400" dirty="0"/>
          </a:p>
          <a:p>
            <a:r>
              <a:rPr lang="en-US" sz="2400" dirty="0" smtClean="0"/>
              <a:t>A radioactive element gives off energy in the form of rays or particles.</a:t>
            </a:r>
          </a:p>
          <a:p>
            <a:endParaRPr lang="en-US" sz="2400" dirty="0"/>
          </a:p>
          <a:p>
            <a:r>
              <a:rPr lang="en-US" sz="2400" dirty="0" smtClean="0"/>
              <a:t>Radiation – the energy given off by radioactive elements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8220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125113" cy="924475"/>
          </a:xfrm>
        </p:spPr>
        <p:txBody>
          <a:bodyPr/>
          <a:lstStyle/>
          <a:p>
            <a:r>
              <a:rPr lang="en-US" dirty="0" smtClean="0"/>
              <a:t>Radioactive Decay &amp; Half-Life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686800" cy="4051437"/>
          </a:xfrm>
        </p:spPr>
        <p:txBody>
          <a:bodyPr>
            <a:noAutofit/>
          </a:bodyPr>
          <a:lstStyle/>
          <a:p>
            <a:r>
              <a:rPr lang="en-US" sz="2400" dirty="0" smtClean="0"/>
              <a:t>Half-life – the amount of time it takes for half of an isotope in a sample to decay by emitting radiation</a:t>
            </a:r>
          </a:p>
          <a:p>
            <a:endParaRPr lang="en-US" sz="2400" dirty="0"/>
          </a:p>
          <a:p>
            <a:r>
              <a:rPr lang="en-US" sz="2400" dirty="0" smtClean="0"/>
              <a:t>Alpha particles – made of two protons and two neutrons, large, heavy, slow, cannot penetrate many materials.</a:t>
            </a:r>
          </a:p>
          <a:p>
            <a:endParaRPr lang="en-US" sz="2400" dirty="0"/>
          </a:p>
          <a:p>
            <a:r>
              <a:rPr lang="en-US" sz="2400" dirty="0" smtClean="0"/>
              <a:t>Beta particles – electrons, fast light and able to penetrate some materials.</a:t>
            </a:r>
          </a:p>
          <a:p>
            <a:endParaRPr lang="en-US" sz="2400" dirty="0"/>
          </a:p>
          <a:p>
            <a:r>
              <a:rPr lang="en-US" sz="2400" dirty="0" smtClean="0"/>
              <a:t>Gamma rays – electromagnetic waves, short wavelength, lots of energy, penetrate most materials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4433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Nuclear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Nuclear fission – splitting one nucleus into two or more pieces when struck with a moving neutron. </a:t>
            </a:r>
          </a:p>
          <a:p>
            <a:pPr lvl="1"/>
            <a:r>
              <a:rPr lang="en-US" sz="2400" dirty="0" smtClean="0"/>
              <a:t>Produces more free neutrons  &amp; releases energy</a:t>
            </a:r>
          </a:p>
          <a:p>
            <a:pPr lvl="1"/>
            <a:endParaRPr lang="en-US" sz="2400" dirty="0"/>
          </a:p>
          <a:p>
            <a:r>
              <a:rPr lang="en-US" sz="2400" dirty="0" smtClean="0"/>
              <a:t>Nuclear fusion – nuclei of two smaller mass are merged to form one nucleus with a greater mass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68337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10</TotalTime>
  <Words>175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Spring</vt:lpstr>
      <vt:lpstr>Atoms and Energy </vt:lpstr>
      <vt:lpstr>What is radioactivity?</vt:lpstr>
      <vt:lpstr>Radioactive Decay &amp; Half-Life</vt:lpstr>
      <vt:lpstr>Two Types of Nuclear Energy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and Energy </dc:title>
  <dc:creator>Julie D</dc:creator>
  <cp:lastModifiedBy>Julie D</cp:lastModifiedBy>
  <cp:revision>1</cp:revision>
  <dcterms:created xsi:type="dcterms:W3CDTF">2014-02-18T01:59:32Z</dcterms:created>
  <dcterms:modified xsi:type="dcterms:W3CDTF">2014-02-18T02:09:34Z</dcterms:modified>
</cp:coreProperties>
</file>