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2EA56-8083-4E51-B690-33BD4832480D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B98D5-D03F-4F9A-B591-9DD9A38C67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jo5th.net/flash/ciencia/chapter1/G5_C1_p40.sw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latin typeface="Algerian" pitchFamily="82" charset="0"/>
              </a:rPr>
              <a:t>CELLS</a:t>
            </a:r>
            <a:endParaRPr lang="en-US" sz="9600" b="1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68963"/>
          </a:xfrm>
        </p:spPr>
        <p:txBody>
          <a:bodyPr/>
          <a:lstStyle/>
          <a:p>
            <a:r>
              <a:rPr lang="en-US" dirty="0" smtClean="0"/>
              <a:t>Organism – any living thing</a:t>
            </a:r>
          </a:p>
          <a:p>
            <a:endParaRPr lang="en-US" dirty="0" smtClean="0"/>
          </a:p>
          <a:p>
            <a:r>
              <a:rPr lang="en-US" dirty="0" smtClean="0"/>
              <a:t>Cell – the smallest unit of living things that can carry out basic life processes</a:t>
            </a:r>
          </a:p>
          <a:p>
            <a:pPr lvl="1"/>
            <a:r>
              <a:rPr lang="en-US" dirty="0" smtClean="0"/>
              <a:t>Life processes include </a:t>
            </a:r>
          </a:p>
          <a:p>
            <a:pPr lvl="2"/>
            <a:r>
              <a:rPr lang="en-US" dirty="0" smtClean="0"/>
              <a:t>Reproduction</a:t>
            </a:r>
          </a:p>
          <a:p>
            <a:pPr lvl="2"/>
            <a:r>
              <a:rPr lang="en-US" dirty="0" smtClean="0"/>
              <a:t>Movement</a:t>
            </a:r>
          </a:p>
          <a:p>
            <a:pPr lvl="2"/>
            <a:r>
              <a:rPr lang="en-US" dirty="0" smtClean="0"/>
              <a:t>Respond to environment</a:t>
            </a:r>
          </a:p>
          <a:p>
            <a:pPr lvl="2"/>
            <a:r>
              <a:rPr lang="en-US" dirty="0" smtClean="0"/>
              <a:t>Need nutrition</a:t>
            </a:r>
          </a:p>
          <a:p>
            <a:pPr lvl="2"/>
            <a:r>
              <a:rPr lang="en-US" dirty="0" smtClean="0"/>
              <a:t>Eliminate waste</a:t>
            </a:r>
          </a:p>
          <a:p>
            <a:pPr lvl="2"/>
            <a:r>
              <a:rPr lang="en-US" dirty="0" smtClean="0"/>
              <a:t>Grow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living things are made of cells.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Cells are the smallest unit of life (They are alive!)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Cells come from cells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sz="2800" dirty="0" smtClean="0"/>
              <a:t>Based on the work of </a:t>
            </a:r>
            <a:r>
              <a:rPr lang="en-US" sz="2800" dirty="0" err="1" smtClean="0"/>
              <a:t>Scleiden</a:t>
            </a:r>
            <a:r>
              <a:rPr lang="en-US" sz="2800" dirty="0" smtClean="0"/>
              <a:t>, </a:t>
            </a:r>
            <a:r>
              <a:rPr lang="en-US" sz="2800" dirty="0" err="1" smtClean="0"/>
              <a:t>Schwaan</a:t>
            </a:r>
            <a:r>
              <a:rPr lang="en-US" sz="2800" dirty="0" smtClean="0"/>
              <a:t>, and Virchow.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143000"/>
          </a:xfrm>
        </p:spPr>
        <p:txBody>
          <a:bodyPr/>
          <a:lstStyle/>
          <a:p>
            <a:r>
              <a:rPr lang="en-US" dirty="0" smtClean="0"/>
              <a:t>The Animal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609600"/>
            <a:ext cx="42672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Cell membrane – layer around outside of cell, gives cell shape, controls what goes in and out</a:t>
            </a:r>
          </a:p>
          <a:p>
            <a:r>
              <a:rPr lang="en-US" sz="2800" dirty="0" smtClean="0"/>
              <a:t>Cytoplasm- gel-like substance that other organelles float in</a:t>
            </a:r>
          </a:p>
          <a:p>
            <a:r>
              <a:rPr lang="en-US" sz="2800" dirty="0" smtClean="0"/>
              <a:t>Nucleus – cell’s control center</a:t>
            </a:r>
          </a:p>
          <a:p>
            <a:r>
              <a:rPr lang="en-US" sz="2800" dirty="0" smtClean="0"/>
              <a:t>Mitochondria- supply energy to cell, break down food</a:t>
            </a:r>
          </a:p>
          <a:p>
            <a:r>
              <a:rPr lang="en-US" sz="2800" dirty="0" smtClean="0"/>
              <a:t>Vacuoles- membrane covered structures used to store food, water, &amp; waste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76500"/>
            <a:ext cx="466725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274638"/>
            <a:ext cx="4038600" cy="1143000"/>
          </a:xfrm>
        </p:spPr>
        <p:txBody>
          <a:bodyPr/>
          <a:lstStyle/>
          <a:p>
            <a:r>
              <a:rPr lang="en-US" dirty="0" smtClean="0"/>
              <a:t>The Plant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4114800" cy="57912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Contains many of the same organelles as animal cells, but is more box like.</a:t>
            </a:r>
          </a:p>
          <a:p>
            <a:r>
              <a:rPr lang="en-US" sz="2800" dirty="0" smtClean="0"/>
              <a:t>Cell wall- stiff structure outside of the cell membrane that gives support</a:t>
            </a:r>
          </a:p>
          <a:p>
            <a:r>
              <a:rPr lang="en-US" sz="2800" dirty="0" smtClean="0"/>
              <a:t>Vacuole – single large vacuole</a:t>
            </a:r>
          </a:p>
          <a:p>
            <a:r>
              <a:rPr lang="en-US" sz="2800" dirty="0" smtClean="0"/>
              <a:t>Chloroplast – contains chlorophyll which converts energy from the sun into food for the plant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1525" y="1905000"/>
            <a:ext cx="45624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Organization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dirty="0" smtClean="0"/>
              <a:t>Tissue – formed from cells of the same type</a:t>
            </a:r>
          </a:p>
          <a:p>
            <a:r>
              <a:rPr lang="en-US" dirty="0" smtClean="0"/>
              <a:t>Organs- formed from tissues of the same type</a:t>
            </a:r>
          </a:p>
          <a:p>
            <a:r>
              <a:rPr lang="en-US" dirty="0" smtClean="0"/>
              <a:t>Organ system – organs that work together to perform a certain function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4800600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>
                <a:hlinkClick r:id="rId2"/>
              </a:rPr>
              <a:t>www.rojo5th.net/flash/ciencia/chapter1/G5_C1_p40.swf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215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CELLS</vt:lpstr>
      <vt:lpstr>Slide 2</vt:lpstr>
      <vt:lpstr>Cell Theory</vt:lpstr>
      <vt:lpstr>The Animal Cell</vt:lpstr>
      <vt:lpstr>The Plant Cell</vt:lpstr>
      <vt:lpstr>Organization of Cells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</dc:title>
  <dc:creator>Julie Skaggs</dc:creator>
  <cp:lastModifiedBy>Julie Skaggs</cp:lastModifiedBy>
  <cp:revision>121</cp:revision>
  <dcterms:created xsi:type="dcterms:W3CDTF">2013-11-26T20:25:52Z</dcterms:created>
  <dcterms:modified xsi:type="dcterms:W3CDTF">2013-11-27T18:51:10Z</dcterms:modified>
</cp:coreProperties>
</file>