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DCC9F-5ACB-4D38-9804-8528C66A816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2DF4D-2F9D-482F-8E20-54321A64B7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Changes in Geology Over Time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3200400"/>
          </a:xfrm>
        </p:spPr>
        <p:txBody>
          <a:bodyPr/>
          <a:lstStyle/>
          <a:p>
            <a:r>
              <a:rPr lang="en-US" dirty="0" smtClean="0"/>
              <a:t>Original horizontality – rocks are laid down in horizontal layers</a:t>
            </a:r>
          </a:p>
          <a:p>
            <a:endParaRPr lang="en-US" dirty="0"/>
          </a:p>
          <a:p>
            <a:r>
              <a:rPr lang="en-US" dirty="0" smtClean="0"/>
              <a:t>Superposition – oldest layers are on the bottom and youngest layers are on the top</a:t>
            </a:r>
            <a:endParaRPr lang="en-US" dirty="0"/>
          </a:p>
        </p:txBody>
      </p:sp>
      <p:pic>
        <p:nvPicPr>
          <p:cNvPr id="7170" name="Picture 2" descr="http://1.bp.blogspot.com/_6clFBkiptsU/TOeco1-8uQI/AAAAAAAAAXw/sC7DfIdyhjY/s1600/superposi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505200"/>
            <a:ext cx="4191000" cy="2995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Relative age – the age of a rock layer compared to layers around it</a:t>
            </a:r>
          </a:p>
          <a:p>
            <a:endParaRPr lang="en-US" dirty="0"/>
          </a:p>
          <a:p>
            <a:r>
              <a:rPr lang="en-US" dirty="0" smtClean="0"/>
              <a:t>Geologic column – listing of Earth’s rock layers ordered from oldest to youngest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http://ts2.mm.bing.net/th?id=H.4708633975325477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2766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s2.mm.bing.net/th?id=H.4816682443866649&amp;w=262&amp;h=176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7848600" cy="5272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/>
              <a:t>Fossil – the remains, traces or imprints of living things preserved in Earth’s crust</a:t>
            </a:r>
          </a:p>
          <a:p>
            <a:endParaRPr lang="en-US" dirty="0"/>
          </a:p>
        </p:txBody>
      </p:sp>
      <p:pic>
        <p:nvPicPr>
          <p:cNvPr id="9" name="Picture 8" descr="fossil1.jpg"/>
          <p:cNvPicPr>
            <a:picLocks noChangeAspect="1"/>
          </p:cNvPicPr>
          <p:nvPr/>
        </p:nvPicPr>
        <p:blipFill>
          <a:blip r:embed="rId3" cstate="print"/>
          <a:srcRect l="20000" r="13333" b="12500"/>
          <a:stretch>
            <a:fillRect/>
          </a:stretch>
        </p:blipFill>
        <p:spPr>
          <a:xfrm rot="16200000">
            <a:off x="965201" y="787400"/>
            <a:ext cx="1219200" cy="2844799"/>
          </a:xfrm>
          <a:prstGeom prst="rect">
            <a:avLst/>
          </a:prstGeom>
        </p:spPr>
      </p:pic>
      <p:pic>
        <p:nvPicPr>
          <p:cNvPr id="10" name="Picture 9" descr="fossil2.jpg"/>
          <p:cNvPicPr>
            <a:picLocks noChangeAspect="1"/>
          </p:cNvPicPr>
          <p:nvPr/>
        </p:nvPicPr>
        <p:blipFill>
          <a:blip r:embed="rId4" cstate="print"/>
          <a:srcRect l="52593" t="10000" b="26667"/>
          <a:stretch>
            <a:fillRect/>
          </a:stretch>
        </p:blipFill>
        <p:spPr>
          <a:xfrm rot="16200000">
            <a:off x="990601" y="2057400"/>
            <a:ext cx="1219201" cy="2895602"/>
          </a:xfrm>
          <a:prstGeom prst="rect">
            <a:avLst/>
          </a:prstGeom>
        </p:spPr>
      </p:pic>
      <p:pic>
        <p:nvPicPr>
          <p:cNvPr id="11" name="Picture 10" descr="fossil2.jpg"/>
          <p:cNvPicPr>
            <a:picLocks noChangeAspect="1"/>
          </p:cNvPicPr>
          <p:nvPr/>
        </p:nvPicPr>
        <p:blipFill>
          <a:blip r:embed="rId5" cstate="print"/>
          <a:srcRect l="5185" t="18889" r="47407" b="14444"/>
          <a:stretch>
            <a:fillRect/>
          </a:stretch>
        </p:blipFill>
        <p:spPr>
          <a:xfrm rot="16200000">
            <a:off x="4933950" y="704850"/>
            <a:ext cx="1295402" cy="3238502"/>
          </a:xfrm>
          <a:prstGeom prst="rect">
            <a:avLst/>
          </a:prstGeom>
        </p:spPr>
      </p:pic>
      <p:pic>
        <p:nvPicPr>
          <p:cNvPr id="12" name="Picture 11" descr="fossil3.jpg"/>
          <p:cNvPicPr>
            <a:picLocks noChangeAspect="1"/>
          </p:cNvPicPr>
          <p:nvPr/>
        </p:nvPicPr>
        <p:blipFill>
          <a:blip r:embed="rId6" cstate="print"/>
          <a:srcRect l="48025" t="8542" r="4568" b="28125"/>
          <a:stretch>
            <a:fillRect/>
          </a:stretch>
        </p:blipFill>
        <p:spPr>
          <a:xfrm rot="16200000">
            <a:off x="938213" y="4700587"/>
            <a:ext cx="1142999" cy="2714625"/>
          </a:xfrm>
          <a:prstGeom prst="rect">
            <a:avLst/>
          </a:prstGeom>
        </p:spPr>
      </p:pic>
      <p:pic>
        <p:nvPicPr>
          <p:cNvPr id="13" name="Picture 12" descr="fossil3.jpg"/>
          <p:cNvPicPr>
            <a:picLocks noChangeAspect="1"/>
          </p:cNvPicPr>
          <p:nvPr/>
        </p:nvPicPr>
        <p:blipFill>
          <a:blip r:embed="rId7" cstate="print"/>
          <a:srcRect t="18889" r="51358" b="14444"/>
          <a:stretch>
            <a:fillRect/>
          </a:stretch>
        </p:blipFill>
        <p:spPr>
          <a:xfrm rot="16200000">
            <a:off x="4892852" y="3565348"/>
            <a:ext cx="1295400" cy="3156304"/>
          </a:xfrm>
          <a:prstGeom prst="rect">
            <a:avLst/>
          </a:prstGeom>
        </p:spPr>
      </p:pic>
      <p:pic>
        <p:nvPicPr>
          <p:cNvPr id="14" name="Picture 13" descr="fossil4.jpg"/>
          <p:cNvPicPr>
            <a:picLocks noChangeAspect="1"/>
          </p:cNvPicPr>
          <p:nvPr/>
        </p:nvPicPr>
        <p:blipFill>
          <a:blip r:embed="rId8" cstate="print"/>
          <a:srcRect l="51975" t="12986" r="6543" b="31458"/>
          <a:stretch>
            <a:fillRect/>
          </a:stretch>
        </p:blipFill>
        <p:spPr>
          <a:xfrm rot="16200000">
            <a:off x="1046845" y="3372754"/>
            <a:ext cx="1295401" cy="3084291"/>
          </a:xfrm>
          <a:prstGeom prst="rect">
            <a:avLst/>
          </a:prstGeom>
        </p:spPr>
      </p:pic>
      <p:pic>
        <p:nvPicPr>
          <p:cNvPr id="15" name="Picture 14" descr="fossil4.jpg"/>
          <p:cNvPicPr>
            <a:picLocks noChangeAspect="1"/>
          </p:cNvPicPr>
          <p:nvPr/>
        </p:nvPicPr>
        <p:blipFill>
          <a:blip r:embed="rId9" cstate="print"/>
          <a:srcRect l="11111" t="22222" r="47407" b="21111"/>
          <a:stretch>
            <a:fillRect/>
          </a:stretch>
        </p:blipFill>
        <p:spPr>
          <a:xfrm rot="16200000">
            <a:off x="4760260" y="2250141"/>
            <a:ext cx="1223684" cy="2971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ossil1.jpg"/>
          <p:cNvPicPr>
            <a:picLocks noChangeAspect="1"/>
          </p:cNvPicPr>
          <p:nvPr/>
        </p:nvPicPr>
        <p:blipFill>
          <a:blip r:embed="rId3" cstate="print"/>
          <a:srcRect l="20000" r="13333" b="12500"/>
          <a:stretch>
            <a:fillRect/>
          </a:stretch>
        </p:blipFill>
        <p:spPr>
          <a:xfrm rot="16200000">
            <a:off x="1117599" y="711200"/>
            <a:ext cx="1219200" cy="2844799"/>
          </a:xfrm>
          <a:prstGeom prst="rect">
            <a:avLst/>
          </a:prstGeom>
        </p:spPr>
      </p:pic>
      <p:pic>
        <p:nvPicPr>
          <p:cNvPr id="10" name="Picture 9" descr="fossil2.jpg"/>
          <p:cNvPicPr>
            <a:picLocks noChangeAspect="1"/>
          </p:cNvPicPr>
          <p:nvPr/>
        </p:nvPicPr>
        <p:blipFill>
          <a:blip r:embed="rId4" cstate="print"/>
          <a:srcRect l="52593" t="10000" b="26667"/>
          <a:stretch>
            <a:fillRect/>
          </a:stretch>
        </p:blipFill>
        <p:spPr>
          <a:xfrm rot="16200000">
            <a:off x="5562601" y="3505199"/>
            <a:ext cx="1219201" cy="2895602"/>
          </a:xfrm>
          <a:prstGeom prst="rect">
            <a:avLst/>
          </a:prstGeom>
        </p:spPr>
      </p:pic>
      <p:pic>
        <p:nvPicPr>
          <p:cNvPr id="11" name="Picture 10" descr="fossil2.jpg"/>
          <p:cNvPicPr>
            <a:picLocks noChangeAspect="1"/>
          </p:cNvPicPr>
          <p:nvPr/>
        </p:nvPicPr>
        <p:blipFill>
          <a:blip r:embed="rId5" cstate="print"/>
          <a:srcRect l="5185" t="18889" r="47407" b="14444"/>
          <a:stretch>
            <a:fillRect/>
          </a:stretch>
        </p:blipFill>
        <p:spPr>
          <a:xfrm rot="16200000">
            <a:off x="1276350" y="3676650"/>
            <a:ext cx="1295402" cy="3238502"/>
          </a:xfrm>
          <a:prstGeom prst="rect">
            <a:avLst/>
          </a:prstGeom>
        </p:spPr>
      </p:pic>
      <p:pic>
        <p:nvPicPr>
          <p:cNvPr id="12" name="Picture 11" descr="fossil3.jpg"/>
          <p:cNvPicPr>
            <a:picLocks noChangeAspect="1"/>
          </p:cNvPicPr>
          <p:nvPr/>
        </p:nvPicPr>
        <p:blipFill>
          <a:blip r:embed="rId6" cstate="print"/>
          <a:srcRect l="48025" t="8542" r="4568" b="28125"/>
          <a:stretch>
            <a:fillRect/>
          </a:stretch>
        </p:blipFill>
        <p:spPr>
          <a:xfrm rot="16200000">
            <a:off x="1241258" y="2263941"/>
            <a:ext cx="1251283" cy="2971800"/>
          </a:xfrm>
          <a:prstGeom prst="rect">
            <a:avLst/>
          </a:prstGeom>
        </p:spPr>
      </p:pic>
      <p:pic>
        <p:nvPicPr>
          <p:cNvPr id="13" name="Picture 12" descr="fossil3.jpg"/>
          <p:cNvPicPr>
            <a:picLocks noChangeAspect="1"/>
          </p:cNvPicPr>
          <p:nvPr/>
        </p:nvPicPr>
        <p:blipFill>
          <a:blip r:embed="rId7" cstate="print"/>
          <a:srcRect t="18889" r="51358" b="14444"/>
          <a:stretch>
            <a:fillRect/>
          </a:stretch>
        </p:blipFill>
        <p:spPr>
          <a:xfrm rot="16200000">
            <a:off x="1235252" y="-930452"/>
            <a:ext cx="1295400" cy="3156304"/>
          </a:xfrm>
          <a:prstGeom prst="rect">
            <a:avLst/>
          </a:prstGeom>
        </p:spPr>
      </p:pic>
      <p:pic>
        <p:nvPicPr>
          <p:cNvPr id="14" name="Picture 13" descr="fossil4.jpg"/>
          <p:cNvPicPr>
            <a:picLocks noChangeAspect="1"/>
          </p:cNvPicPr>
          <p:nvPr/>
        </p:nvPicPr>
        <p:blipFill>
          <a:blip r:embed="rId8" cstate="print"/>
          <a:srcRect l="51975" t="12986" r="6543" b="31458"/>
          <a:stretch>
            <a:fillRect/>
          </a:stretch>
        </p:blipFill>
        <p:spPr>
          <a:xfrm rot="16200000">
            <a:off x="5390245" y="172355"/>
            <a:ext cx="1295401" cy="3084291"/>
          </a:xfrm>
          <a:prstGeom prst="rect">
            <a:avLst/>
          </a:prstGeom>
        </p:spPr>
      </p:pic>
      <p:pic>
        <p:nvPicPr>
          <p:cNvPr id="15" name="Picture 14" descr="fossil4.jpg"/>
          <p:cNvPicPr>
            <a:picLocks noChangeAspect="1"/>
          </p:cNvPicPr>
          <p:nvPr/>
        </p:nvPicPr>
        <p:blipFill>
          <a:blip r:embed="rId9" cstate="print"/>
          <a:srcRect l="11111" t="22222" r="47407" b="21111"/>
          <a:stretch>
            <a:fillRect/>
          </a:stretch>
        </p:blipFill>
        <p:spPr>
          <a:xfrm rot="16200000">
            <a:off x="5522260" y="1716742"/>
            <a:ext cx="1223684" cy="2971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Index fossils – remains of living things that were widespread but lived during a short period of time</a:t>
            </a:r>
            <a:endParaRPr lang="en-US" dirty="0"/>
          </a:p>
        </p:txBody>
      </p:sp>
      <p:pic>
        <p:nvPicPr>
          <p:cNvPr id="3074" name="Picture 2" descr="http://home.planet.nl/~hoek0153/fossielbestand/pa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514600"/>
            <a:ext cx="5072875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/>
              <a:t>Absolute age – the age in years of a rock layer</a:t>
            </a:r>
          </a:p>
          <a:p>
            <a:r>
              <a:rPr lang="en-US" dirty="0" smtClean="0"/>
              <a:t>Half-life – the time it takes for half the mass of the original radioactive material to change to decay product</a:t>
            </a:r>
          </a:p>
          <a:p>
            <a:r>
              <a:rPr lang="en-US" dirty="0" smtClean="0"/>
              <a:t>Eras – long stretches of time described by life that was dominant during that time, 4 major eras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 smtClean="0"/>
              <a:t>precambrian</a:t>
            </a:r>
            <a:r>
              <a:rPr lang="en-US" dirty="0" smtClean="0"/>
              <a:t>, </a:t>
            </a:r>
            <a:r>
              <a:rPr lang="en-US" dirty="0" err="1" smtClean="0"/>
              <a:t>paleozoic</a:t>
            </a:r>
            <a:r>
              <a:rPr lang="en-US" dirty="0" smtClean="0"/>
              <a:t>, </a:t>
            </a:r>
            <a:r>
              <a:rPr lang="en-US" dirty="0" err="1" smtClean="0"/>
              <a:t>mesozoic</a:t>
            </a:r>
            <a:r>
              <a:rPr lang="en-US" dirty="0" smtClean="0"/>
              <a:t>, </a:t>
            </a:r>
            <a:r>
              <a:rPr lang="en-US" dirty="0" err="1" smtClean="0"/>
              <a:t>cenozoic</a:t>
            </a:r>
            <a:endParaRPr lang="en-US" dirty="0" smtClean="0"/>
          </a:p>
          <a:p>
            <a:r>
              <a:rPr lang="en-US" dirty="0" smtClean="0"/>
              <a:t>Periods – shorter times that divide the eras, divided by major changes in the Earth’s crust.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julskag\Pictures\geo_time_graphi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0"/>
            <a:ext cx="5410200" cy="66200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6172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Precambrian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676400" y="6324600"/>
            <a:ext cx="12954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141</Words>
  <Application>Microsoft Office PowerPoint</Application>
  <PresentationFormat>On-screen Show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Changes in Geology Over Time</vt:lpstr>
      <vt:lpstr>Slide 2</vt:lpstr>
      <vt:lpstr>Slide 3</vt:lpstr>
      <vt:lpstr>Slide 4</vt:lpstr>
      <vt:lpstr>Slide 5</vt:lpstr>
      <vt:lpstr>Slide 6</vt:lpstr>
      <vt:lpstr>Index fossils – remains of living things that were widespread but lived during a short period of time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Changes in Geology Over Time</dc:title>
  <dc:creator>Julie Skaggs</dc:creator>
  <cp:lastModifiedBy>Julie Skaggs</cp:lastModifiedBy>
  <cp:revision>45</cp:revision>
  <dcterms:created xsi:type="dcterms:W3CDTF">2013-11-12T21:00:58Z</dcterms:created>
  <dcterms:modified xsi:type="dcterms:W3CDTF">2013-11-13T16:08:00Z</dcterms:modified>
</cp:coreProperties>
</file>