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9394-6C29-49C2-8483-DCAA27C2BDDD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28E7E4C-D7A2-4A07-A8C4-B3FB686BC20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9394-6C29-49C2-8483-DCAA27C2BDDD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E7E4C-D7A2-4A07-A8C4-B3FB686BC20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28E7E4C-D7A2-4A07-A8C4-B3FB686BC20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9394-6C29-49C2-8483-DCAA27C2BDDD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9394-6C29-49C2-8483-DCAA27C2BDDD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28E7E4C-D7A2-4A07-A8C4-B3FB686BC20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9394-6C29-49C2-8483-DCAA27C2BDDD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28E7E4C-D7A2-4A07-A8C4-B3FB686BC20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62D9394-6C29-49C2-8483-DCAA27C2BDDD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E7E4C-D7A2-4A07-A8C4-B3FB686BC20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9394-6C29-49C2-8483-DCAA27C2BDDD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28E7E4C-D7A2-4A07-A8C4-B3FB686BC206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9394-6C29-49C2-8483-DCAA27C2BDDD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28E7E4C-D7A2-4A07-A8C4-B3FB686BC2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9394-6C29-49C2-8483-DCAA27C2BDDD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8E7E4C-D7A2-4A07-A8C4-B3FB686BC2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28E7E4C-D7A2-4A07-A8C4-B3FB686BC206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9394-6C29-49C2-8483-DCAA27C2BDDD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28E7E4C-D7A2-4A07-A8C4-B3FB686BC20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62D9394-6C29-49C2-8483-DCAA27C2BDDD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62D9394-6C29-49C2-8483-DCAA27C2BDDD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28E7E4C-D7A2-4A07-A8C4-B3FB686BC20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source=images&amp;cd=&amp;cad=rja&amp;docid=3pu2kGDtJ8kuLM&amp;tbnid=4zZsGKiuSJxuHM:&amp;ved=0CAgQjRw&amp;url=http%3A%2F%2Fed101.bu.edu%2FStudentDoc%2FArchives%2FED101sp09%2Fkortloff%2FSublimation.html&amp;ei=QSf6UpPUL4WCyQHAzIDoAQ&amp;psig=AFQjCNEs4SWVag4ABmm239xGAU72XKtxaA&amp;ust=1392212161922225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10, lesson 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Changes of State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Matter Change State?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Physical change – alters the form of an object without changing what type of matter it is</a:t>
            </a:r>
          </a:p>
          <a:p>
            <a:endParaRPr lang="en-US" dirty="0" smtClean="0"/>
          </a:p>
          <a:p>
            <a:r>
              <a:rPr lang="en-US" dirty="0" smtClean="0"/>
              <a:t>Changes of state are physical changes.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Heat is energy that flows between objects with different temperatures.</a:t>
            </a:r>
          </a:p>
          <a:p>
            <a:endParaRPr lang="en-US" dirty="0" smtClean="0"/>
          </a:p>
          <a:p>
            <a:r>
              <a:rPr lang="en-US" dirty="0" smtClean="0"/>
              <a:t>When you add heat, particles move faster and further apart.</a:t>
            </a:r>
          </a:p>
          <a:p>
            <a:endParaRPr lang="en-US" dirty="0" smtClean="0"/>
          </a:p>
          <a:p>
            <a:r>
              <a:rPr lang="en-US" dirty="0" smtClean="0"/>
              <a:t>When heat is removed particles move slower and group together.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Matter Change State?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Adding heat</a:t>
            </a:r>
          </a:p>
          <a:p>
            <a:pPr lvl="1"/>
            <a:r>
              <a:rPr lang="en-US" dirty="0" smtClean="0"/>
              <a:t>Solids become liquids</a:t>
            </a:r>
          </a:p>
          <a:p>
            <a:pPr lvl="1"/>
            <a:r>
              <a:rPr lang="en-US" dirty="0" smtClean="0"/>
              <a:t>Liquids be come gases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Removing heat</a:t>
            </a:r>
          </a:p>
          <a:p>
            <a:pPr lvl="1"/>
            <a:r>
              <a:rPr lang="en-US" dirty="0" smtClean="0"/>
              <a:t>Gases become liquids</a:t>
            </a:r>
          </a:p>
          <a:p>
            <a:pPr lvl="1"/>
            <a:r>
              <a:rPr lang="en-US" dirty="0" smtClean="0"/>
              <a:t>Liquids  become solids</a:t>
            </a:r>
          </a:p>
          <a:p>
            <a:pPr lvl="1"/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Matter Change State?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1292352"/>
          </a:xfrm>
        </p:spPr>
        <p:txBody>
          <a:bodyPr/>
          <a:lstStyle/>
          <a:p>
            <a:r>
              <a:rPr lang="en-US" dirty="0" smtClean="0"/>
              <a:t>Sublimation – the change of state from a solid to a gas without going through the liquid phase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Matter Change State?</a:t>
            </a:r>
            <a:endParaRPr lang="en-US" dirty="0"/>
          </a:p>
        </p:txBody>
      </p:sp>
      <p:pic>
        <p:nvPicPr>
          <p:cNvPr id="4098" name="Picture 2" descr="http://t0.gstatic.com/images?q=tbn:ANd9GcTBsqvN4kgm6PUs1ixaiZozziHFUNt6ZlGXeQxOzIQsyW_ZFkob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429000"/>
            <a:ext cx="3200400" cy="23987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Does Matter Change State?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Melting point – the temperature at which a substance melts (solid to liquid)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Boiling point – the temperature at which a substance boils (liquid to gas)</a:t>
            </a:r>
          </a:p>
          <a:p>
            <a:endParaRPr lang="en-US" dirty="0" smtClean="0"/>
          </a:p>
          <a:p>
            <a:r>
              <a:rPr lang="en-US" dirty="0" smtClean="0"/>
              <a:t>Freezing point – the temperature at which a substance freezes (liquid to solid)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expansion and contraction?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Thermal expansion – increase in an object’s volume due to a change in heat</a:t>
            </a:r>
          </a:p>
          <a:p>
            <a:endParaRPr lang="en-US" dirty="0" smtClean="0"/>
          </a:p>
          <a:p>
            <a:r>
              <a:rPr lang="en-US" dirty="0" smtClean="0"/>
              <a:t>Thermal contraction – decrease in an object’s volume due to a change </a:t>
            </a:r>
            <a:r>
              <a:rPr lang="en-US" smtClean="0"/>
              <a:t>in heat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</TotalTime>
  <Words>210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Civic</vt:lpstr>
      <vt:lpstr>Changes of State</vt:lpstr>
      <vt:lpstr>How Can Matter Change State?</vt:lpstr>
      <vt:lpstr>How Can Matter Change State?</vt:lpstr>
      <vt:lpstr>How Can Matter Change State?</vt:lpstr>
      <vt:lpstr>How Can Matter Change State?</vt:lpstr>
      <vt:lpstr>When Does Matter Change State?</vt:lpstr>
      <vt:lpstr>What are expansion and contraction?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Changes of State</dc:title>
  <dc:creator>Julie Skaggs</dc:creator>
  <cp:lastModifiedBy>Julie Skaggs</cp:lastModifiedBy>
  <cp:revision>3</cp:revision>
  <dcterms:created xsi:type="dcterms:W3CDTF">2014-02-11T13:20:07Z</dcterms:created>
  <dcterms:modified xsi:type="dcterms:W3CDTF">2014-02-11T13:40:30Z</dcterms:modified>
</cp:coreProperties>
</file>