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9"/>
  </p:handoutMasterIdLst>
  <p:sldIdLst>
    <p:sldId id="256" r:id="rId2"/>
    <p:sldId id="257" r:id="rId3"/>
    <p:sldId id="258" r:id="rId4"/>
    <p:sldId id="262" r:id="rId5"/>
    <p:sldId id="260" r:id="rId6"/>
    <p:sldId id="259" r:id="rId7"/>
    <p:sldId id="261" r:id="rId8"/>
  </p:sldIdLst>
  <p:sldSz cx="9144000" cy="6858000" type="screen4x3"/>
  <p:notesSz cx="7053263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59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95738" y="0"/>
            <a:ext cx="3055937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10145E-FBB8-4C9B-B6CC-4CD4637E93C4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559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95738" y="8842375"/>
            <a:ext cx="3055937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2AE2F4-9046-4765-9B4E-B6CAA6AC7BA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0953EAE-F053-4D77-9B50-DD6D0101BDE5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F3F4F02-ED00-4CB4-9264-2AC387ED4C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953EAE-F053-4D77-9B50-DD6D0101BDE5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3F4F02-ED00-4CB4-9264-2AC387ED4C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953EAE-F053-4D77-9B50-DD6D0101BDE5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3F4F02-ED00-4CB4-9264-2AC387ED4C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953EAE-F053-4D77-9B50-DD6D0101BDE5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3F4F02-ED00-4CB4-9264-2AC387ED4C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953EAE-F053-4D77-9B50-DD6D0101BDE5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3F4F02-ED00-4CB4-9264-2AC387ED4C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953EAE-F053-4D77-9B50-DD6D0101BDE5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3F4F02-ED00-4CB4-9264-2AC387ED4C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953EAE-F053-4D77-9B50-DD6D0101BDE5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3F4F02-ED00-4CB4-9264-2AC387ED4C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953EAE-F053-4D77-9B50-DD6D0101BDE5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3F4F02-ED00-4CB4-9264-2AC387ED4C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953EAE-F053-4D77-9B50-DD6D0101BDE5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3F4F02-ED00-4CB4-9264-2AC387ED4C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0953EAE-F053-4D77-9B50-DD6D0101BDE5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3F4F02-ED00-4CB4-9264-2AC387ED4C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0953EAE-F053-4D77-9B50-DD6D0101BDE5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F3F4F02-ED00-4CB4-9264-2AC387ED4C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0953EAE-F053-4D77-9B50-DD6D0101BDE5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1F3F4F02-ED00-4CB4-9264-2AC387ED4C4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terrauc\AppData\Local\Microsoft\Windows\Temporary%20Internet%20Files\Content.IE5\DE4CGPLA\MS900388353%5b1%5d.wav" TargetMode="External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9:  Lesson 3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Solids, Liquids &amp; Gases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Solids</a:t>
            </a:r>
          </a:p>
          <a:p>
            <a:pPr lvl="1"/>
            <a:r>
              <a:rPr lang="en-US" dirty="0" smtClean="0"/>
              <a:t>Have a definite shape and occupy a definite amount of space</a:t>
            </a:r>
          </a:p>
          <a:p>
            <a:r>
              <a:rPr lang="en-US" dirty="0" smtClean="0"/>
              <a:t>Liquids</a:t>
            </a:r>
          </a:p>
          <a:p>
            <a:pPr lvl="1"/>
            <a:r>
              <a:rPr lang="en-US" dirty="0" smtClean="0"/>
              <a:t>Take up a definite amount of space but do not have a definite shape</a:t>
            </a:r>
          </a:p>
          <a:p>
            <a:r>
              <a:rPr lang="en-US" dirty="0" smtClean="0"/>
              <a:t>Gases</a:t>
            </a:r>
          </a:p>
          <a:p>
            <a:pPr lvl="1"/>
            <a:r>
              <a:rPr lang="en-US" smtClean="0"/>
              <a:t>Do </a:t>
            </a:r>
            <a:r>
              <a:rPr lang="en-US" dirty="0" smtClean="0"/>
              <a:t>not take up a definite amount of space and have no definite shape</a:t>
            </a:r>
          </a:p>
          <a:p>
            <a:r>
              <a:rPr lang="en-US" dirty="0" smtClean="0"/>
              <a:t>Plasma </a:t>
            </a:r>
          </a:p>
          <a:p>
            <a:pPr lvl="1"/>
            <a:r>
              <a:rPr lang="en-US" dirty="0" smtClean="0"/>
              <a:t>Only exists under extreme temperatures</a:t>
            </a:r>
          </a:p>
          <a:p>
            <a:pPr lvl="1">
              <a:buNone/>
            </a:pPr>
            <a:r>
              <a:rPr lang="en-US" dirty="0" smtClean="0"/>
              <a:t>  – very rare on Earth…found in stars</a:t>
            </a:r>
          </a:p>
          <a:p>
            <a:pPr lvl="1">
              <a:buNone/>
            </a:pPr>
            <a:r>
              <a:rPr lang="en-US" dirty="0" smtClean="0"/>
              <a:t>                              and the Sun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Matter can exist…</a:t>
            </a:r>
            <a:endParaRPr lang="en-US" dirty="0"/>
          </a:p>
        </p:txBody>
      </p:sp>
      <p:pic>
        <p:nvPicPr>
          <p:cNvPr id="4" name="Picture 3" descr="liquids_solids_and_gases[1]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81600" y="228600"/>
            <a:ext cx="3619500" cy="1714500"/>
          </a:xfrm>
          <a:prstGeom prst="rect">
            <a:avLst/>
          </a:prstGeom>
        </p:spPr>
      </p:pic>
      <p:pic>
        <p:nvPicPr>
          <p:cNvPr id="5" name="Picture 4" descr="imagesCAIA3RV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62775" y="4762500"/>
            <a:ext cx="2181225" cy="2095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MS900388353[1]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7315200" y="4648200"/>
            <a:ext cx="304800" cy="304800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178491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Melting Point </a:t>
            </a:r>
            <a:r>
              <a:rPr lang="en-US" dirty="0" smtClean="0"/>
              <a:t>– the specific temperature at which the solid melts to become a liquid</a:t>
            </a:r>
          </a:p>
          <a:p>
            <a:pPr>
              <a:buNone/>
            </a:pPr>
            <a:endParaRPr lang="en-US" dirty="0" smtClean="0"/>
          </a:p>
          <a:p>
            <a:r>
              <a:rPr lang="en-US" b="1" dirty="0" smtClean="0"/>
              <a:t>Boiling Point </a:t>
            </a:r>
            <a:r>
              <a:rPr lang="en-US" dirty="0" smtClean="0"/>
              <a:t>– the specific temperature at which </a:t>
            </a:r>
            <a:r>
              <a:rPr lang="en-US" dirty="0" smtClean="0"/>
              <a:t>bubbles </a:t>
            </a:r>
            <a:r>
              <a:rPr lang="en-US" dirty="0" smtClean="0"/>
              <a:t>of gas form rapidly throughout the liquid</a:t>
            </a:r>
          </a:p>
          <a:p>
            <a:pPr>
              <a:buNone/>
            </a:pPr>
            <a:endParaRPr lang="en-US" dirty="0" smtClean="0"/>
          </a:p>
          <a:p>
            <a:r>
              <a:rPr lang="en-US" b="1" dirty="0" smtClean="0"/>
              <a:t>Sublimation</a:t>
            </a:r>
            <a:r>
              <a:rPr lang="en-US" dirty="0" smtClean="0"/>
              <a:t>- occurs when a substance changes directly from a solid to a gas without going thru the liquid state (example-Dry Ice)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   Changes of state…</a:t>
            </a:r>
            <a:endParaRPr lang="en-US" dirty="0"/>
          </a:p>
        </p:txBody>
      </p:sp>
      <p:pic>
        <p:nvPicPr>
          <p:cNvPr id="1026" name="Picture 2" descr="C:\Users\terrauc\AppData\Local\Microsoft\Windows\Temporary Internet Files\Content.IE5\AM1I8PN9\MC900012913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228600"/>
            <a:ext cx="1746504" cy="1455725"/>
          </a:xfrm>
          <a:prstGeom prst="rect">
            <a:avLst/>
          </a:prstGeom>
          <a:noFill/>
        </p:spPr>
      </p:pic>
      <p:pic>
        <p:nvPicPr>
          <p:cNvPr id="1027" name="Picture 3" descr="C:\Users\terrauc\AppData\Local\Microsoft\Windows\Temporary Internet Files\Content.IE5\S7687CZ2\MC900112746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29400" y="0"/>
            <a:ext cx="2373630" cy="1834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9" dur="1490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4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Usable power such as heat.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Energy is either added or taken away in order or change a matter’s state.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Energy….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635691"/>
          </a:xfrm>
        </p:spPr>
        <p:txBody>
          <a:bodyPr/>
          <a:lstStyle/>
          <a:p>
            <a:r>
              <a:rPr lang="en-US" b="1" dirty="0" smtClean="0"/>
              <a:t>BOTH</a:t>
            </a:r>
            <a:r>
              <a:rPr lang="en-US" dirty="0" smtClean="0"/>
              <a:t>- the process by which a liquid changes to a gas.</a:t>
            </a:r>
            <a:endParaRPr lang="en-US" b="1" dirty="0" smtClean="0"/>
          </a:p>
          <a:p>
            <a:r>
              <a:rPr lang="en-US" b="1" dirty="0" smtClean="0"/>
              <a:t>Evaporation</a:t>
            </a:r>
            <a:r>
              <a:rPr lang="en-US" dirty="0" smtClean="0"/>
              <a:t>- Occurs without adding heat</a:t>
            </a:r>
          </a:p>
          <a:p>
            <a:r>
              <a:rPr lang="en-US" b="1" dirty="0" smtClean="0"/>
              <a:t>Vaporization</a:t>
            </a:r>
            <a:r>
              <a:rPr lang="en-US" dirty="0" smtClean="0"/>
              <a:t>- Reaching the liquid’s boiling point causes vaporization to occur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95400"/>
          </a:xfrm>
        </p:spPr>
        <p:txBody>
          <a:bodyPr/>
          <a:lstStyle/>
          <a:p>
            <a:r>
              <a:rPr lang="en-US" dirty="0" smtClean="0"/>
              <a:t>Evaporation </a:t>
            </a:r>
            <a:r>
              <a:rPr lang="en-US" dirty="0" err="1" smtClean="0"/>
              <a:t>vs</a:t>
            </a:r>
            <a:r>
              <a:rPr lang="en-US" dirty="0" smtClean="0"/>
              <a:t> Vaporization</a:t>
            </a:r>
            <a:endParaRPr lang="en-US" dirty="0"/>
          </a:p>
        </p:txBody>
      </p:sp>
      <p:pic>
        <p:nvPicPr>
          <p:cNvPr id="4" name="Picture 3" descr="bon-home-dish-rack[1]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0999" y="3429000"/>
            <a:ext cx="4413455" cy="3257550"/>
          </a:xfrm>
          <a:prstGeom prst="rect">
            <a:avLst/>
          </a:prstGeom>
        </p:spPr>
      </p:pic>
      <p:pic>
        <p:nvPicPr>
          <p:cNvPr id="5" name="Picture 4" descr="BoilingWater[1]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24600" y="3409025"/>
            <a:ext cx="2819400" cy="34489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371600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Temperature –</a:t>
            </a:r>
          </a:p>
          <a:p>
            <a:pPr lvl="1"/>
            <a:r>
              <a:rPr lang="en-US" dirty="0" smtClean="0"/>
              <a:t>Cold temperatures cause the molecules</a:t>
            </a:r>
          </a:p>
          <a:p>
            <a:pPr lvl="1">
              <a:buNone/>
            </a:pPr>
            <a:r>
              <a:rPr lang="en-US" dirty="0" smtClean="0"/>
              <a:t>   of a gas to slow down and decrease in</a:t>
            </a:r>
          </a:p>
          <a:p>
            <a:pPr lvl="1">
              <a:buNone/>
            </a:pPr>
            <a:r>
              <a:rPr lang="en-US" dirty="0" smtClean="0"/>
              <a:t>   volume</a:t>
            </a:r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Hot temperature cause the molecules of a gas to     speed up and expand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Pressure – </a:t>
            </a:r>
          </a:p>
          <a:p>
            <a:pPr lvl="1"/>
            <a:r>
              <a:rPr lang="en-US" dirty="0" smtClean="0"/>
              <a:t>Increasing pressure on a gas decreases </a:t>
            </a:r>
          </a:p>
          <a:p>
            <a:pPr lvl="1">
              <a:buNone/>
            </a:pPr>
            <a:r>
              <a:rPr lang="en-US" dirty="0" smtClean="0"/>
              <a:t>         its volume</a:t>
            </a:r>
          </a:p>
          <a:p>
            <a:pPr lvl="1"/>
            <a:r>
              <a:rPr lang="en-US" dirty="0" smtClean="0"/>
              <a:t>Decreasing pressure on </a:t>
            </a:r>
            <a:r>
              <a:rPr lang="en-US" smtClean="0"/>
              <a:t>a </a:t>
            </a:r>
            <a:r>
              <a:rPr lang="en-US" smtClean="0"/>
              <a:t>gas </a:t>
            </a:r>
            <a:r>
              <a:rPr lang="en-US" dirty="0" smtClean="0"/>
              <a:t>increases</a:t>
            </a:r>
          </a:p>
          <a:p>
            <a:pPr lvl="1">
              <a:buNone/>
            </a:pPr>
            <a:r>
              <a:rPr lang="en-US" dirty="0" smtClean="0"/>
              <a:t> 		    its volume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volume of a gas…</a:t>
            </a:r>
            <a:endParaRPr lang="en-US" dirty="0"/>
          </a:p>
        </p:txBody>
      </p:sp>
      <p:pic>
        <p:nvPicPr>
          <p:cNvPr id="4" name="Picture 3" descr="group_basketball_bounce_md_wm[1]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24600" y="4038600"/>
            <a:ext cx="2819400" cy="2819400"/>
          </a:xfrm>
          <a:prstGeom prst="rect">
            <a:avLst/>
          </a:prstGeom>
        </p:spPr>
      </p:pic>
      <p:pic>
        <p:nvPicPr>
          <p:cNvPr id="5" name="Picture 4" descr="thermometer[1]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86500" y="0"/>
            <a:ext cx="2857500" cy="2857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562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 substance can change without</a:t>
            </a:r>
          </a:p>
          <a:p>
            <a:pPr>
              <a:buNone/>
            </a:pPr>
            <a:r>
              <a:rPr lang="en-US" dirty="0" smtClean="0"/>
              <a:t>    becoming a different substance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Altering the size, shape or </a:t>
            </a:r>
          </a:p>
          <a:p>
            <a:pPr>
              <a:buNone/>
            </a:pPr>
            <a:r>
              <a:rPr lang="en-US" dirty="0" smtClean="0"/>
              <a:t>    state of a substance </a:t>
            </a:r>
            <a:r>
              <a:rPr lang="en-US" i="1" dirty="0" smtClean="0"/>
              <a:t>without </a:t>
            </a:r>
          </a:p>
          <a:p>
            <a:pPr>
              <a:buNone/>
            </a:pPr>
            <a:r>
              <a:rPr lang="en-US" dirty="0" smtClean="0"/>
              <a:t>    forming a new substance 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/>
              <a:t>Dissolving</a:t>
            </a:r>
            <a:r>
              <a:rPr lang="en-US" dirty="0" smtClean="0"/>
              <a:t> - is the process that occurs when the molecules of a solid move apart and are separated by the molecules of a liquid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               example) sugar in water</a:t>
            </a:r>
          </a:p>
          <a:p>
            <a:pPr>
              <a:buNone/>
            </a:pPr>
            <a:r>
              <a:rPr lang="en-US" dirty="0" smtClean="0"/>
              <a:t>			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4572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Physical Change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3" descr="12371960060lC5N1[1]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75543" y="1143000"/>
            <a:ext cx="3068457" cy="2286000"/>
          </a:xfrm>
          <a:prstGeom prst="rect">
            <a:avLst/>
          </a:prstGeom>
        </p:spPr>
      </p:pic>
      <p:pic>
        <p:nvPicPr>
          <p:cNvPr id="5" name="Picture 4" descr="imagesCAF2WH4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15200" y="4572000"/>
            <a:ext cx="1584960" cy="1981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270</TotalTime>
  <Words>290</Words>
  <Application>Microsoft Office PowerPoint</Application>
  <PresentationFormat>On-screen Show (4:3)</PresentationFormat>
  <Paragraphs>53</Paragraphs>
  <Slides>7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Concourse</vt:lpstr>
      <vt:lpstr>Chapter 9:  Lesson 3 </vt:lpstr>
      <vt:lpstr>Matter can exist…</vt:lpstr>
      <vt:lpstr>    Changes of state…</vt:lpstr>
      <vt:lpstr>Energy….</vt:lpstr>
      <vt:lpstr>Evaporation vs Vaporization</vt:lpstr>
      <vt:lpstr>The volume of a gas…</vt:lpstr>
      <vt:lpstr>Physical Change  </vt:lpstr>
    </vt:vector>
  </TitlesOfParts>
  <Company>Cambridge Lakes Charter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9:  Lesson 3</dc:title>
  <dc:creator>Teri Raucci</dc:creator>
  <cp:lastModifiedBy>Julie Skaggs</cp:lastModifiedBy>
  <cp:revision>19</cp:revision>
  <dcterms:created xsi:type="dcterms:W3CDTF">2011-12-07T18:44:50Z</dcterms:created>
  <dcterms:modified xsi:type="dcterms:W3CDTF">2014-01-08T16:32:53Z</dcterms:modified>
</cp:coreProperties>
</file>