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D5FD1E1-7CDA-4B9E-A953-1A389A1E656F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465A57-3408-4E67-B31F-DA36ABFF84DA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Compounds and Chemical Changes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compounds?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Compound – formed by 2 or more elements chemically combined. Have properties different from their elements</a:t>
            </a:r>
          </a:p>
          <a:p>
            <a:endParaRPr lang="en-US" dirty="0" smtClean="0"/>
          </a:p>
          <a:p>
            <a:r>
              <a:rPr lang="en-US" dirty="0" smtClean="0"/>
              <a:t>Chemical formula – representation that shows the elements and their quantities found in a compound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chemical changes?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Chemical change – occurs when atoms link together in new ways to create a new substance different from the original substances (also called a chemical reaction)</a:t>
            </a:r>
          </a:p>
          <a:p>
            <a:endParaRPr lang="en-US" dirty="0" smtClean="0"/>
          </a:p>
          <a:p>
            <a:r>
              <a:rPr lang="en-US" dirty="0" smtClean="0"/>
              <a:t>Chemical equation – a representation of the changes that take place in a chemical reaction</a:t>
            </a:r>
          </a:p>
          <a:p>
            <a:pPr lvl="1">
              <a:buNone/>
            </a:pPr>
            <a:r>
              <a:rPr lang="en-US" dirty="0" smtClean="0"/>
              <a:t>		2 H + O </a:t>
            </a:r>
            <a:r>
              <a:rPr lang="en-US" dirty="0" smtClean="0">
                <a:sym typeface="Wingdings" pitchFamily="2" charset="2"/>
              </a:rPr>
              <a:t>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chemical changes?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Reactants – substances present before the reaction. Shown on the left side of the equation.</a:t>
            </a:r>
          </a:p>
          <a:p>
            <a:endParaRPr lang="en-US" dirty="0" smtClean="0"/>
          </a:p>
          <a:p>
            <a:r>
              <a:rPr lang="en-US" dirty="0" smtClean="0"/>
              <a:t>Products – the substances present after the reaction. Shown on the right side of the equation.</a:t>
            </a:r>
          </a:p>
          <a:p>
            <a:endParaRPr lang="en-US" dirty="0" smtClean="0"/>
          </a:p>
          <a:p>
            <a:r>
              <a:rPr lang="en-US" dirty="0" smtClean="0"/>
              <a:t>Law of Conservation of Mass – matter can not be created or destroyed. The total of the reactants must equal the total of the products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 you spot a chemical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Change in color</a:t>
            </a:r>
          </a:p>
          <a:p>
            <a:r>
              <a:rPr lang="en-US" dirty="0" smtClean="0"/>
              <a:t>Corrosion of metals (tarnish)</a:t>
            </a:r>
          </a:p>
          <a:p>
            <a:r>
              <a:rPr lang="en-US" dirty="0" smtClean="0"/>
              <a:t>Releases gas</a:t>
            </a:r>
          </a:p>
          <a:p>
            <a:r>
              <a:rPr lang="en-US" dirty="0" smtClean="0"/>
              <a:t>Forms a precipitate</a:t>
            </a:r>
          </a:p>
          <a:p>
            <a:r>
              <a:rPr lang="en-US" dirty="0" smtClean="0"/>
              <a:t>Releases energy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</TotalTime>
  <Words>183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Compounds and Chemical Changes</vt:lpstr>
      <vt:lpstr>What are compounds?</vt:lpstr>
      <vt:lpstr>What are chemical changes?</vt:lpstr>
      <vt:lpstr>What are chemical changes?</vt:lpstr>
      <vt:lpstr>How can  you spot a chemical change?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Compounds and Chemical Changes</dc:title>
  <dc:creator>julskag</dc:creator>
  <cp:lastModifiedBy>julskag</cp:lastModifiedBy>
  <cp:revision>1</cp:revision>
  <dcterms:created xsi:type="dcterms:W3CDTF">2014-02-20T14:46:02Z</dcterms:created>
  <dcterms:modified xsi:type="dcterms:W3CDTF">2014-02-20T14:54:00Z</dcterms:modified>
</cp:coreProperties>
</file>