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60" r:id="rId4"/>
    <p:sldId id="262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5DF6F-B55E-4859-8B41-E81938BE80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1080C-38E4-45EC-8A49-893F6EEDAC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5A8E1-2DE5-40F5-A315-729D7DFA57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F5F4A-1D1C-4683-A1B6-24B8B1FAB0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19CCA-C746-4AF4-BDE4-DD58308284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A6069-AFF0-48D2-931B-4DC287211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49529-8A0C-4A9F-B4E1-248A6E0CA2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8EAED-6826-4FB0-BC8F-AE9E4E15B8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7E384-1D97-4964-9D69-D207DD2E85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B47AA-84E3-4E3B-8A23-591374E605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C786C-4CE6-4ACC-AB1D-434A51DB6F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58BF71-20BA-43BF-95E4-B9CE02F6692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windows.ucar.edu/tour/link=/earth/images/earths_crust_gif_image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04800" y="774700"/>
            <a:ext cx="8229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Crust – the layer of rock that forms Earth’s outer surface.  Basalt makes up the oceanic crust and granite makes up the continental crust.</a:t>
            </a:r>
          </a:p>
        </p:txBody>
      </p:sp>
      <p:pic>
        <p:nvPicPr>
          <p:cNvPr id="4105" name="Picture 9" descr="Earth's Cru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209800"/>
            <a:ext cx="4038600" cy="4038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2438400"/>
            <a:ext cx="259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5 to 40 km thick,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made </a:t>
            </a:r>
            <a:r>
              <a:rPr lang="en-US" sz="2800" dirty="0"/>
              <a:t>of huge, solid rock slabs,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57º-80º </a:t>
            </a:r>
            <a:r>
              <a:rPr lang="en-US" sz="2800" dirty="0"/>
              <a:t>Celsius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28600" y="457200"/>
            <a:ext cx="8413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Mantle – the layer of hot, solid material between Earth’s crust and core</a:t>
            </a:r>
          </a:p>
        </p:txBody>
      </p:sp>
      <p:pic>
        <p:nvPicPr>
          <p:cNvPr id="11270" name="Picture 6" descr="Earth's Man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295400"/>
            <a:ext cx="4876800" cy="4876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2286000"/>
            <a:ext cx="3048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about 3000 km thick,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made </a:t>
            </a:r>
            <a:r>
              <a:rPr lang="en-US" sz="2800" dirty="0"/>
              <a:t>of very hot, solid rock,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2190º </a:t>
            </a:r>
            <a:r>
              <a:rPr lang="en-US" sz="2800" dirty="0"/>
              <a:t>Celsius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28600" y="228600"/>
            <a:ext cx="8686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Lithosphere – a rigid layer made up of the uppermost part of the mantle and the crust</a:t>
            </a:r>
          </a:p>
        </p:txBody>
      </p:sp>
      <p:pic>
        <p:nvPicPr>
          <p:cNvPr id="6150" name="Picture 6" descr="earths_crust_smal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990600"/>
            <a:ext cx="6350000" cy="4714875"/>
          </a:xfrm>
          <a:prstGeom prst="rect">
            <a:avLst/>
          </a:prstGeom>
          <a:noFill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04800" y="56388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Asthenosphere – the soft layer of the mantle on which the lithosphere floats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28600" y="381000"/>
            <a:ext cx="8763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Outer core – a layer of molten iron and nickel that surrounds the inner core</a:t>
            </a:r>
          </a:p>
          <a:p>
            <a:endParaRPr lang="en-US" sz="2400"/>
          </a:p>
          <a:p>
            <a:r>
              <a:rPr lang="en-US" sz="2400"/>
              <a:t>Inner core – a dense sphere of solid iron and nickel at the center of Earth</a:t>
            </a:r>
          </a:p>
        </p:txBody>
      </p:sp>
      <p:pic>
        <p:nvPicPr>
          <p:cNvPr id="8198" name="Picture 6" descr="Earth's Co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362200"/>
            <a:ext cx="3657600" cy="3657600"/>
          </a:xfrm>
          <a:prstGeom prst="rect">
            <a:avLst/>
          </a:prstGeom>
          <a:noFill/>
        </p:spPr>
      </p:pic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2743200" y="3962400"/>
            <a:ext cx="457200" cy="381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3429000" y="2971800"/>
            <a:ext cx="3657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971800" y="4191000"/>
            <a:ext cx="3581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7162800" y="29718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Outer core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629400" y="4800600"/>
            <a:ext cx="19812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Inner </a:t>
            </a:r>
            <a:r>
              <a:rPr lang="en-US" dirty="0" smtClean="0"/>
              <a:t>core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48400" y="3352800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5624º Celsius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liquid rock, </a:t>
            </a:r>
            <a:endParaRPr lang="en-US" dirty="0" smtClean="0"/>
          </a:p>
          <a:p>
            <a:r>
              <a:rPr lang="en-US" dirty="0" smtClean="0"/>
              <a:t>2266 </a:t>
            </a:r>
            <a:r>
              <a:rPr lang="en-US" dirty="0"/>
              <a:t>km thick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15000" y="5105400"/>
            <a:ext cx="281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solid metal ball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5624º </a:t>
            </a:r>
            <a:r>
              <a:rPr lang="en-US" dirty="0" smtClean="0"/>
              <a:t>Celsius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1216 </a:t>
            </a:r>
            <a:r>
              <a:rPr lang="en-US" dirty="0"/>
              <a:t>km thick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FigS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9125"/>
            <a:ext cx="9144000" cy="5619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157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Slide 1</vt:lpstr>
      <vt:lpstr>Slide 2</vt:lpstr>
      <vt:lpstr>Slide 3</vt:lpstr>
      <vt:lpstr>Slide 4</vt:lpstr>
      <vt:lpstr>Slide 5</vt:lpstr>
    </vt:vector>
  </TitlesOfParts>
  <Company>Belvidere Community Unit School District #100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Thomas</dc:creator>
  <cp:lastModifiedBy>Julie Skaggs</cp:lastModifiedBy>
  <cp:revision>7</cp:revision>
  <dcterms:created xsi:type="dcterms:W3CDTF">2006-11-29T15:04:45Z</dcterms:created>
  <dcterms:modified xsi:type="dcterms:W3CDTF">2013-10-02T12:38:40Z</dcterms:modified>
</cp:coreProperties>
</file>