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9" autoAdjust="0"/>
    <p:restoredTop sz="94660"/>
  </p:normalViewPr>
  <p:slideViewPr>
    <p:cSldViewPr>
      <p:cViewPr varScale="1">
        <p:scale>
          <a:sx n="72" d="100"/>
          <a:sy n="72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2C02D-C93C-47A2-B282-D6858A8B71AE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D3930-171D-4939-982A-0CD14C53BB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Elements of Drama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Parody – a humorous imitation of another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Soliloquy – a character, alone onstage, utters his or her thoughts aloud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Suspense – anxious anticipation about the outcome of a story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Confidant – a person to whom secrets are confided or with whom private matters are discussed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Foil – the prevent the success of, frustrate, balk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Aside – a part of an actor’s lines supposedly not heard by others, intended only for audience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Characters and Characterization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character is a </a:t>
            </a:r>
            <a:r>
              <a:rPr lang="en-US" dirty="0" err="1" smtClean="0">
                <a:solidFill>
                  <a:schemeClr val="bg1"/>
                </a:solidFill>
              </a:rPr>
              <a:t>perston</a:t>
            </a:r>
            <a:r>
              <a:rPr lang="en-US" dirty="0" smtClean="0">
                <a:solidFill>
                  <a:schemeClr val="bg1"/>
                </a:solidFill>
              </a:rPr>
              <a:t> presented in a dramatic or narrative work.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Characterization is the process by which a writer makes that character seems real to the reader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Characters and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Protagonist – the hero, central character who engages the reader’s interest &amp; empathy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Antagonist – the “bad guy” , the character or force(S) that stands directly opposite to the Protagonist - gives rise to the the conflict of the story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Characters and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Static character – a literary character who remains basically unchanged throughout the work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Dynamic character – someone who undergoes an important, internal change because of the action of the plot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Round character – a major character in a work of fiction that encounters conflict and is changed by it. These are fully developed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Characters and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Flat character – minor characters who do not undergo substantial change or growth in the course of a story. Sometimes called supporting characters.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Stock character – a stereotyped character easily recognized by audiences. Ex – absent minded professor, country bumpkin, damsel in distress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Comedy – a work intended to interest, involve, and amuse the audience in which no terrible disaster occurs and ends happily for the main characters.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Tragedy – a story that presents courageous individuals who confront powerful forces within or outside themselves within a dignity that reveals the breadth and depth of the human spirit in the face of failure, defeat, and even death. Tragedies recount an individual’s down fall; they usually begin high and end low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Aside – an actor’s speech directed to the audience and not heard by other actors on the stage, allows audience to hear what the character is thinking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Conflict – struggle within the plot between opposing forces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Flashback – a narrated scene that marks a break in the narrative to inform the audience about events that took place prior to the opening scene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Foreshadowing – introduction early in a story of hints that suggest what is to come later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Hyperbole – a boldly exaggerated statement that adds emphasis without intending to be literally true. An overstatement used for serious, comic, or ironic effect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Oxymoron – a form of paradox in which two contradictory words are used together, “original copy”, “jumbo shrimp: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00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</a:rPr>
              <a:t>Irony-</a:t>
            </a:r>
            <a:r>
              <a:rPr lang="en-US" sz="3600" dirty="0" smtClean="0">
                <a:solidFill>
                  <a:schemeClr val="bg1"/>
                </a:solidFill>
              </a:rPr>
              <a:t>a literary device that uses contradictory statements or situations to reveal a reality that is different from the truth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100" dirty="0" smtClean="0">
                <a:solidFill>
                  <a:schemeClr val="bg1"/>
                </a:solidFill>
              </a:rPr>
              <a:t>Ex – a firehouse burns down, a police station gets robbed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Verbal irony – the speaker says the opposite of what they mean – sarcasm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Dramatic irony- creates a discrepancy between what the character believes and what the audience knows to be true.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Situational irony – an incongruity is created between what is expected to happen and what actually happens due to forces beyond control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553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Elements of Drama</vt:lpstr>
      <vt:lpstr>Characters and Characterization</vt:lpstr>
      <vt:lpstr>Characters and Characterization</vt:lpstr>
      <vt:lpstr>Characters and Characterization</vt:lpstr>
      <vt:lpstr>Characters and Characterization</vt:lpstr>
      <vt:lpstr>Slide 6</vt:lpstr>
      <vt:lpstr>Slide 7</vt:lpstr>
      <vt:lpstr>Slide 8</vt:lpstr>
      <vt:lpstr>Irony-a literary device that uses contradictory statements or situations to reveal a reality that is different from the truth Ex – a firehouse burns down, a police station gets robbed 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Drama</dc:title>
  <dc:creator>Julie Skaggs</dc:creator>
  <cp:lastModifiedBy>Julie Skaggs</cp:lastModifiedBy>
  <cp:revision>4</cp:revision>
  <dcterms:created xsi:type="dcterms:W3CDTF">2013-11-11T18:12:58Z</dcterms:created>
  <dcterms:modified xsi:type="dcterms:W3CDTF">2013-11-11T18:47:13Z</dcterms:modified>
</cp:coreProperties>
</file>