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395CC65-7A14-4D9E-B0A6-346E44831A3F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10EC315-0FF5-4FB5-B293-9A460353AC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9, Lesson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2093976"/>
          </a:xfrm>
        </p:spPr>
        <p:txBody>
          <a:bodyPr/>
          <a:lstStyle/>
          <a:p>
            <a:r>
              <a:rPr lang="en-US" dirty="0" smtClean="0"/>
              <a:t>Elements are organized on the periodic table.</a:t>
            </a:r>
          </a:p>
          <a:p>
            <a:r>
              <a:rPr lang="en-US" dirty="0" smtClean="0"/>
              <a:t>Columns contain elements with similar properties.</a:t>
            </a:r>
          </a:p>
          <a:p>
            <a:r>
              <a:rPr lang="en-US" dirty="0" smtClean="0"/>
              <a:t>Properties change in a set pattern across rows.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1506" name="Picture 2" descr="http://ts1.mm.bing.net/th?id=H.4737814032942836&amp;w=245&amp;h=173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191000"/>
            <a:ext cx="3505200" cy="247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Hydrogen and helium are most common in universe.</a:t>
            </a:r>
          </a:p>
          <a:p>
            <a:endParaRPr lang="en-US" dirty="0" smtClean="0"/>
          </a:p>
          <a:p>
            <a:r>
              <a:rPr lang="en-US" dirty="0" smtClean="0"/>
              <a:t>Hydrogen, oxygen, silicon, aluminum, nitrogen, iron, and calcium are most common on Earth.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matter made of?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Elements are pure substances that are the same throughout and cannot be broken down into any thing simpler by chemical reactions.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Currently we know 118 elements, some of which are only created in the lab.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properties include:</a:t>
            </a:r>
          </a:p>
          <a:p>
            <a:pPr lvl="1"/>
            <a:r>
              <a:rPr lang="en-US" dirty="0" smtClean="0"/>
              <a:t>State of matter at room temperature</a:t>
            </a:r>
          </a:p>
          <a:p>
            <a:pPr lvl="1"/>
            <a:r>
              <a:rPr lang="en-US" dirty="0" smtClean="0"/>
              <a:t>How they combine with other elements</a:t>
            </a:r>
          </a:p>
          <a:p>
            <a:pPr lvl="1"/>
            <a:r>
              <a:rPr lang="en-US" dirty="0" smtClean="0"/>
              <a:t>If they are metal, nonmetallic, or metalloids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Chemically reactive = more likely to combine with other elements (far left of periodic table)</a:t>
            </a:r>
          </a:p>
          <a:p>
            <a:pPr lvl="1"/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matter made of?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Metals</a:t>
            </a:r>
          </a:p>
          <a:p>
            <a:pPr lvl="1"/>
            <a:r>
              <a:rPr lang="en-US" dirty="0" smtClean="0"/>
              <a:t>Shiny, luster, conductivity, flexibility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Nonmetals</a:t>
            </a:r>
          </a:p>
          <a:p>
            <a:pPr lvl="1"/>
            <a:r>
              <a:rPr lang="en-US" dirty="0" smtClean="0"/>
              <a:t>Poor conductors, dull, brittle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Metalloids</a:t>
            </a:r>
          </a:p>
          <a:p>
            <a:pPr lvl="1"/>
            <a:r>
              <a:rPr lang="en-US" dirty="0" smtClean="0"/>
              <a:t>Have properties in between metals and nonmetals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inside an atom?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2398776"/>
          </a:xfrm>
        </p:spPr>
        <p:txBody>
          <a:bodyPr/>
          <a:lstStyle/>
          <a:p>
            <a:r>
              <a:rPr lang="en-US" dirty="0" smtClean="0"/>
              <a:t>The smallest part of an element that maintains the qualities of that element is an atom.</a:t>
            </a:r>
          </a:p>
          <a:p>
            <a:endParaRPr lang="en-US" dirty="0" smtClean="0"/>
          </a:p>
          <a:p>
            <a:r>
              <a:rPr lang="en-US" dirty="0" smtClean="0"/>
              <a:t>Each atom is made of even smaller parts.</a:t>
            </a:r>
            <a:endParaRPr lang="en-US" dirty="0"/>
          </a:p>
        </p:txBody>
      </p:sp>
      <p:pic>
        <p:nvPicPr>
          <p:cNvPr id="13314" name="Picture 2" descr="http://ts2.mm.bing.net/th?id=H.4688142709886057&amp;w=237&amp;h=187&amp;c=7&amp;rs=1&amp;qlt=80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038600"/>
            <a:ext cx="3124200" cy="2465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inside an atom?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313176"/>
          </a:xfrm>
        </p:spPr>
        <p:txBody>
          <a:bodyPr>
            <a:normAutofit/>
          </a:bodyPr>
          <a:lstStyle/>
          <a:p>
            <a:r>
              <a:rPr lang="en-US" dirty="0" smtClean="0"/>
              <a:t>Nucleus – center of the atom, contains protons and neutrons</a:t>
            </a:r>
          </a:p>
          <a:p>
            <a:r>
              <a:rPr lang="en-US" dirty="0" smtClean="0"/>
              <a:t>Proton- positively charged particle, determines the atomic number of an </a:t>
            </a:r>
            <a:r>
              <a:rPr lang="en-US" dirty="0" err="1" smtClean="0"/>
              <a:t>elemnet</a:t>
            </a:r>
            <a:endParaRPr lang="en-US" dirty="0" smtClean="0"/>
          </a:p>
          <a:p>
            <a:r>
              <a:rPr lang="en-US" dirty="0" smtClean="0"/>
              <a:t>Neutron – particle with NO electric charge</a:t>
            </a:r>
          </a:p>
          <a:p>
            <a:r>
              <a:rPr lang="en-US" dirty="0" smtClean="0"/>
              <a:t>Electron- particle with a negative electric charge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inside an atom?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Atomic number is the same as the number of protons in the element.</a:t>
            </a:r>
          </a:p>
          <a:p>
            <a:r>
              <a:rPr lang="en-US" dirty="0" smtClean="0"/>
              <a:t>Atomic mass is the number of protons + number of neutrons.</a:t>
            </a:r>
          </a:p>
          <a:p>
            <a:r>
              <a:rPr lang="en-US" dirty="0" smtClean="0"/>
              <a:t>The number of protons and electrons is usually the same.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3581400"/>
          </a:xfrm>
        </p:spPr>
        <p:txBody>
          <a:bodyPr/>
          <a:lstStyle/>
          <a:p>
            <a:r>
              <a:rPr lang="en-US" dirty="0" smtClean="0"/>
              <a:t>Molecule – particles with more than one atom joined together.</a:t>
            </a:r>
          </a:p>
          <a:p>
            <a:r>
              <a:rPr lang="en-US" dirty="0" smtClean="0"/>
              <a:t>Most atoms exist as molecules not alone.</a:t>
            </a:r>
          </a:p>
          <a:p>
            <a:r>
              <a:rPr lang="en-US" dirty="0" smtClean="0"/>
              <a:t>Molecules form by electrons linking together.</a:t>
            </a:r>
          </a:p>
          <a:p>
            <a:r>
              <a:rPr lang="en-US" dirty="0" smtClean="0"/>
              <a:t>Properties of a molecule are different from those of the original elements.</a:t>
            </a:r>
          </a:p>
          <a:p>
            <a:r>
              <a:rPr lang="en-US" dirty="0" smtClean="0"/>
              <a:t>EX – hydrogen gas + oxygen gas = liquid water</a:t>
            </a:r>
            <a:endParaRPr lang="en-US" dirty="0"/>
          </a:p>
        </p:txBody>
      </p:sp>
      <p:pic>
        <p:nvPicPr>
          <p:cNvPr id="18434" name="Picture 2" descr="http://ts2.mm.bing.net/th?id=H.5011862964866349&amp;w=188&amp;h=186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343400"/>
            <a:ext cx="2057400" cy="2035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55336"/>
          </a:xfrm>
        </p:spPr>
        <p:txBody>
          <a:bodyPr/>
          <a:lstStyle/>
          <a:p>
            <a:r>
              <a:rPr lang="en-US" dirty="0" smtClean="0"/>
              <a:t>Chemical symbol – one or two letters that represent an element</a:t>
            </a:r>
          </a:p>
          <a:p>
            <a:r>
              <a:rPr lang="en-US" dirty="0" smtClean="0"/>
              <a:t>O=oxygen, He= helium, K=potassium, Au=gold</a:t>
            </a:r>
          </a:p>
          <a:p>
            <a:endParaRPr lang="en-US" dirty="0" smtClean="0"/>
          </a:p>
          <a:p>
            <a:r>
              <a:rPr lang="en-US" dirty="0" smtClean="0"/>
              <a:t>Chemical formula- representation of all elements in a compound</a:t>
            </a:r>
          </a:p>
          <a:p>
            <a:r>
              <a:rPr lang="en-US" dirty="0" smtClean="0"/>
              <a:t>C12H22O11= sugar, </a:t>
            </a:r>
            <a:r>
              <a:rPr lang="en-US" dirty="0" err="1" smtClean="0"/>
              <a:t>NaCl</a:t>
            </a:r>
            <a:r>
              <a:rPr lang="en-US" dirty="0" smtClean="0"/>
              <a:t>= salt, H2O= 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930</TotalTime>
  <Words>385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Elements</vt:lpstr>
      <vt:lpstr>What is matter made of?</vt:lpstr>
      <vt:lpstr>What is matter made of?</vt:lpstr>
      <vt:lpstr>Types of Elements</vt:lpstr>
      <vt:lpstr>What’s inside an atom?</vt:lpstr>
      <vt:lpstr>What’s inside an atom?</vt:lpstr>
      <vt:lpstr>What’s inside an atom?</vt:lpstr>
      <vt:lpstr>Slide 8</vt:lpstr>
      <vt:lpstr>Slide 9</vt:lpstr>
      <vt:lpstr>Periodic Table</vt:lpstr>
      <vt:lpstr>Common Elements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</dc:title>
  <dc:creator>Julie Skaggs</dc:creator>
  <cp:lastModifiedBy>Julie Skaggs</cp:lastModifiedBy>
  <cp:revision>84</cp:revision>
  <dcterms:created xsi:type="dcterms:W3CDTF">2014-01-15T00:15:36Z</dcterms:created>
  <dcterms:modified xsi:type="dcterms:W3CDTF">2014-01-15T15:46:35Z</dcterms:modified>
</cp:coreProperties>
</file>