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EFC7-BFE9-4E46-BF13-FFB5BE92C1A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4F1-4501-44E2-BF48-055CF2930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EFC7-BFE9-4E46-BF13-FFB5BE92C1A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4F1-4501-44E2-BF48-055CF2930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EFC7-BFE9-4E46-BF13-FFB5BE92C1A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4F1-4501-44E2-BF48-055CF2930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EFC7-BFE9-4E46-BF13-FFB5BE92C1A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4F1-4501-44E2-BF48-055CF2930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EFC7-BFE9-4E46-BF13-FFB5BE92C1A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4F1-4501-44E2-BF48-055CF2930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EFC7-BFE9-4E46-BF13-FFB5BE92C1A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4F1-4501-44E2-BF48-055CF2930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EFC7-BFE9-4E46-BF13-FFB5BE92C1A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4F1-4501-44E2-BF48-055CF2930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EFC7-BFE9-4E46-BF13-FFB5BE92C1A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4F1-4501-44E2-BF48-055CF2930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EFC7-BFE9-4E46-BF13-FFB5BE92C1A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4F1-4501-44E2-BF48-055CF2930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EFC7-BFE9-4E46-BF13-FFB5BE92C1A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4F1-4501-44E2-BF48-055CF2930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EFC7-BFE9-4E46-BF13-FFB5BE92C1A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4F1-4501-44E2-BF48-055CF2930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6EFC7-BFE9-4E46-BF13-FFB5BE92C1A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494F1-4501-44E2-BF48-055CF2930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15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FLOWERS</a:t>
            </a:r>
            <a:endParaRPr lang="en-US" sz="11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About 80% of all plants are angiosperms (flowering plants).</a:t>
            </a:r>
          </a:p>
          <a:p>
            <a:r>
              <a:rPr lang="en-US" dirty="0" smtClean="0"/>
              <a:t>Flowering plants are efficient food makers, tough, fast growing, and good at producing offspring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Flowers are the reproductive parts of the plant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Flowers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all 4 main parts</a:t>
            </a:r>
          </a:p>
          <a:p>
            <a:r>
              <a:rPr lang="en-US" dirty="0" smtClean="0"/>
              <a:t>Petals – brightly colored outer part of the flower</a:t>
            </a:r>
          </a:p>
          <a:p>
            <a:r>
              <a:rPr lang="en-US" dirty="0" smtClean="0"/>
              <a:t>Sepal cover and protect the flower when it is a bud</a:t>
            </a:r>
          </a:p>
          <a:p>
            <a:r>
              <a:rPr lang="en-US" dirty="0" smtClean="0"/>
              <a:t>Stamen – male part of the flower</a:t>
            </a:r>
          </a:p>
          <a:p>
            <a:r>
              <a:rPr lang="en-US" dirty="0" smtClean="0"/>
              <a:t>Pistil – female part of the flower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Male flower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90800"/>
          </a:xfrm>
        </p:spPr>
        <p:txBody>
          <a:bodyPr/>
          <a:lstStyle/>
          <a:p>
            <a:r>
              <a:rPr lang="en-US" dirty="0" smtClean="0"/>
              <a:t>Stamen – made of a filament and anther</a:t>
            </a:r>
          </a:p>
          <a:p>
            <a:r>
              <a:rPr lang="en-US" dirty="0" smtClean="0"/>
              <a:t>Filament is the long, thin stalk portion</a:t>
            </a:r>
          </a:p>
          <a:p>
            <a:r>
              <a:rPr lang="en-US" dirty="0" smtClean="0"/>
              <a:t>Anther is the top of the filament which produces the pollen</a:t>
            </a:r>
            <a:endParaRPr lang="en-US" dirty="0"/>
          </a:p>
        </p:txBody>
      </p:sp>
      <p:pic>
        <p:nvPicPr>
          <p:cNvPr id="2050" name="Picture 2" descr="http://classconnection.s3.amazonaws.com/529/flashcards/1015529/png/stamen_(psf)132362847978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810000"/>
            <a:ext cx="4267200" cy="26443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Female Flower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91200" cy="46481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pistil is made of the stigma, style, and ovary.</a:t>
            </a:r>
          </a:p>
          <a:p>
            <a:r>
              <a:rPr lang="en-US" dirty="0" smtClean="0"/>
              <a:t>Stigma is the opening at the top of the pistil.</a:t>
            </a:r>
          </a:p>
          <a:p>
            <a:r>
              <a:rPr lang="en-US" dirty="0" smtClean="0"/>
              <a:t>The style is the long tube-like structure that leads to the ovary.</a:t>
            </a:r>
          </a:p>
          <a:p>
            <a:r>
              <a:rPr lang="en-US" dirty="0" smtClean="0"/>
              <a:t>The ovary contains the egg cells. Fertilization occurs here.</a:t>
            </a:r>
            <a:endParaRPr lang="en-US" dirty="0"/>
          </a:p>
        </p:txBody>
      </p:sp>
      <p:pic>
        <p:nvPicPr>
          <p:cNvPr id="1026" name="Picture 2" descr="http://ts2.mm.bing.net/th?id=H.4891371971742345&amp;w=187&amp;h=164&amp;c=7&amp;rs=1&amp;pid=1.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590800"/>
            <a:ext cx="2867257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Incomplete Flowers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incomplete flower is missing one or more of the four main parts.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Perfect </a:t>
            </a:r>
            <a:r>
              <a:rPr lang="en-US" dirty="0" err="1" smtClean="0"/>
              <a:t>vs</a:t>
            </a:r>
            <a:r>
              <a:rPr lang="en-US" dirty="0" smtClean="0"/>
              <a:t> Imperfect Flowers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Perfect flowers have both stamen and pistil (male and </a:t>
            </a:r>
            <a:r>
              <a:rPr lang="en-US" smtClean="0"/>
              <a:t>female parts).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194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FLOWERS</vt:lpstr>
      <vt:lpstr>Slide 2</vt:lpstr>
      <vt:lpstr>Complete Flowers</vt:lpstr>
      <vt:lpstr>Male flower parts</vt:lpstr>
      <vt:lpstr>Female Flower Parts</vt:lpstr>
      <vt:lpstr>Incomplete Flowers</vt:lpstr>
      <vt:lpstr>Perfect vs Imperfect Flowers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FLOWERS</dc:title>
  <dc:creator>Julie Skaggs</dc:creator>
  <cp:lastModifiedBy>julskag</cp:lastModifiedBy>
  <cp:revision>5</cp:revision>
  <dcterms:created xsi:type="dcterms:W3CDTF">2013-11-11T13:58:37Z</dcterms:created>
  <dcterms:modified xsi:type="dcterms:W3CDTF">2013-11-11T14:43:54Z</dcterms:modified>
</cp:coreProperties>
</file>