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1" r:id="rId5"/>
    <p:sldId id="263" r:id="rId6"/>
    <p:sldId id="264" r:id="rId7"/>
    <p:sldId id="266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29B93-2C27-4E1E-8104-9385B1D014D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E9CA-EE1D-4825-AF4E-D0377635C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29B93-2C27-4E1E-8104-9385B1D014D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E9CA-EE1D-4825-AF4E-D0377635C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29B93-2C27-4E1E-8104-9385B1D014D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E9CA-EE1D-4825-AF4E-D0377635C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29B93-2C27-4E1E-8104-9385B1D014D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E9CA-EE1D-4825-AF4E-D0377635C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29B93-2C27-4E1E-8104-9385B1D014D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E9CA-EE1D-4825-AF4E-D0377635C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29B93-2C27-4E1E-8104-9385B1D014D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E9CA-EE1D-4825-AF4E-D0377635C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29B93-2C27-4E1E-8104-9385B1D014D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E9CA-EE1D-4825-AF4E-D0377635C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29B93-2C27-4E1E-8104-9385B1D014D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E9CA-EE1D-4825-AF4E-D0377635C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29B93-2C27-4E1E-8104-9385B1D014D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E9CA-EE1D-4825-AF4E-D0377635C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29B93-2C27-4E1E-8104-9385B1D014D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E9CA-EE1D-4825-AF4E-D0377635C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29B93-2C27-4E1E-8104-9385B1D014D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E9CA-EE1D-4825-AF4E-D0377635C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29B93-2C27-4E1E-8104-9385B1D014D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5E9CA-EE1D-4825-AF4E-D0377635CFB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url?sa=i&amp;rct=j&amp;q=&amp;esrc=s&amp;frm=1&amp;source=images&amp;cd=&amp;cad=rja&amp;docid=aiIo_feU-TlNcM&amp;tbnid=pyWW7Vj_KG9AWM:&amp;ved=0CAUQjRw&amp;url=http%3A%2F%2Fwww.storyboardtoys.com%2Fgallery%2FDean.htm&amp;ei=MDNYUsi8LYqwygHR4YHgDQ&amp;bvm=bv.53899372,d.aWc&amp;psig=AFQjCNFatQffKoQ_nDyVPn9oAw-pV2YtCw&amp;ust=1381598381809367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google.com/url?sa=i&amp;rct=j&amp;q=&amp;esrc=s&amp;frm=1&amp;source=images&amp;cd=&amp;cad=rja&amp;docid=qeLmf8JX8oN-SM&amp;tbnid=P9JNDppa2OAxZM:&amp;ved=0CAUQjRw&amp;url=http%3A%2F%2Fteachers.saschina.org%2Fdbister%2F2012%2F03%2F22%2Fhaiku-poetry%2F&amp;ei=aDNYUoydMoTCywGHioCwDA&amp;bvm=bv.53899372,d.aWc&amp;psig=AFQjCNFatQffKoQ_nDyVPn9oAw-pV2YtCw&amp;ust=1381598381809367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docid=Uq5ObVHCNil6KM&amp;tbnid=u7dIDs6I2PfkxM:&amp;ved=0CAUQjRw&amp;url=http%3A%2F%2Froom106vjh2.blogspot.com%2F2011%2F02%2Fhaiku-poem.html&amp;ei=1TNYUrDdI_LyyAGahIHQBA&amp;bvm=bv.53899372,d.aWc&amp;psig=AFQjCNFatQffKoQ_nDyVPn9oAw-pV2YtCw&amp;ust=1381598381809367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google.com/url?sa=i&amp;rct=j&amp;q=&amp;esrc=s&amp;frm=1&amp;source=images&amp;cd=&amp;cad=rja&amp;docid=oPmUuDR6P6A-mM&amp;tbnid=UrI8jU_fQz9j3M:&amp;ved=0CAUQjRw&amp;url=http%3A%2F%2Fwww.poemfarm.amylv.com%2F2011%2F03%2Fpoem-350-haiku-welcomes-snowdrops.html&amp;ei=SjRYUru5JMmEygHXgoHYBQ&amp;bvm=bv.53899372,d.aWc&amp;psig=AFQjCNFatQffKoQ_nDyVPn9oAw-pV2YtCw&amp;ust=1381598381809367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url?sa=i&amp;rct=j&amp;q=&amp;esrc=s&amp;frm=1&amp;source=images&amp;cd=&amp;cad=rja&amp;docid=6jExyFkcDyeMwM&amp;tbnid=4kdeyiR11URMvM:&amp;ved=0CAUQjRw&amp;url=http%3A%2F%2Fjobspapa.com%2Fcedvruma-haiku-poems-about-friendship.html&amp;ei=gDRYUoWNI_DyyAHO_4CwDw&amp;bvm=bv.53899372,d.aWc&amp;psig=AFQjCNFatQffKoQ_nDyVPn9oAw-pV2YtCw&amp;ust=1381598381809367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google.com/url?sa=i&amp;rct=j&amp;q=&amp;esrc=s&amp;frm=1&amp;source=images&amp;cd=&amp;cad=rja&amp;docid=icW2MTOhn4-S2M&amp;tbnid=cky-f6-s0CCyvM:&amp;ved=0CAUQjRw&amp;url=http%3A%2F%2F8apeiro.blogspot.com%2F2011%2F10%2Fmartin-heidegger.html&amp;ei=qDRYUvj4F-amygHdt4GIBQ&amp;bvm=bv.53899372,d.aWc&amp;psig=AFQjCNFatQffKoQ_nDyVPn9oAw-pV2YtCw&amp;ust=1381598381809367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Haiku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Japanese form of poetry</a:t>
            </a:r>
          </a:p>
          <a:p>
            <a:r>
              <a:rPr lang="en-US" dirty="0" smtClean="0"/>
              <a:t>3 lines</a:t>
            </a:r>
          </a:p>
          <a:p>
            <a:r>
              <a:rPr lang="en-US" dirty="0" smtClean="0"/>
              <a:t>5-7-5 pattern of syllables</a:t>
            </a:r>
          </a:p>
          <a:p>
            <a:r>
              <a:rPr lang="en-US" dirty="0" smtClean="0"/>
              <a:t>Usually related to nature and creates an image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Haiku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Richard Wright:</a:t>
            </a:r>
          </a:p>
          <a:p>
            <a:pPr lvl="1" algn="ctr">
              <a:buNone/>
            </a:pPr>
            <a:r>
              <a:rPr lang="en-US" i="1" dirty="0"/>
              <a:t>Whitecaps on the bay</a:t>
            </a:r>
            <a:r>
              <a:rPr lang="en-US" i="1" dirty="0" smtClean="0"/>
              <a:t>:</a:t>
            </a:r>
          </a:p>
          <a:p>
            <a:pPr lvl="1" algn="ctr">
              <a:buNone/>
            </a:pPr>
            <a:r>
              <a:rPr lang="en-US" i="1" dirty="0" smtClean="0"/>
              <a:t>A </a:t>
            </a:r>
            <a:r>
              <a:rPr lang="en-US" i="1" dirty="0"/>
              <a:t>broken signboard </a:t>
            </a:r>
            <a:r>
              <a:rPr lang="en-US" i="1" dirty="0" smtClean="0"/>
              <a:t>banging</a:t>
            </a:r>
          </a:p>
          <a:p>
            <a:pPr lvl="1" algn="ctr">
              <a:buNone/>
            </a:pPr>
            <a:r>
              <a:rPr lang="en-US" i="1" dirty="0" smtClean="0"/>
              <a:t>In </a:t>
            </a:r>
            <a:r>
              <a:rPr lang="en-US" i="1" dirty="0"/>
              <a:t>the April wind.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Haiku</a:t>
            </a:r>
            <a:endParaRPr lang="en-US" dirty="0"/>
          </a:p>
        </p:txBody>
      </p:sp>
      <p:pic>
        <p:nvPicPr>
          <p:cNvPr id="1026" name="Picture 2" descr="http://www.storyboardtoys.com/gallery/DeanLarg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143000"/>
            <a:ext cx="7086600" cy="551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Haiku</a:t>
            </a:r>
            <a:endParaRPr lang="en-US" dirty="0"/>
          </a:p>
        </p:txBody>
      </p:sp>
      <p:pic>
        <p:nvPicPr>
          <p:cNvPr id="2052" name="Picture 4" descr="http://teachers.saschina.org/dbister/files/2012/03/mom-haiku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600200"/>
            <a:ext cx="689864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Haiku</a:t>
            </a:r>
            <a:endParaRPr lang="en-US" dirty="0"/>
          </a:p>
        </p:txBody>
      </p:sp>
      <p:pic>
        <p:nvPicPr>
          <p:cNvPr id="20482" name="Picture 2" descr="http://1.bp.blogspot.com/-yK86Dj6p3Ls/TWwdhuAceHI/AAAAAAAAADQ/srgX8oANOM0/s1600/haiku%2Bpoem%2Bfor%2Bblo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447800"/>
            <a:ext cx="6629400" cy="4972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Haiku</a:t>
            </a:r>
            <a:endParaRPr lang="en-US" dirty="0"/>
          </a:p>
        </p:txBody>
      </p:sp>
      <p:pic>
        <p:nvPicPr>
          <p:cNvPr id="23554" name="Picture 2" descr="https://lh4.googleusercontent.com/-lh7cPNkZlYc/TX-DZkGmIfI/AAAAAAAACC4/YXeVPwSWgNk/s1600/First+Snowdrop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142999"/>
            <a:ext cx="7010400" cy="52923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Haiku</a:t>
            </a:r>
            <a:endParaRPr lang="en-US" dirty="0"/>
          </a:p>
        </p:txBody>
      </p:sp>
      <p:pic>
        <p:nvPicPr>
          <p:cNvPr id="21506" name="Picture 2" descr="https://encrypted-tbn2.gstatic.com/images?q=tbn:ANd9GcTwHZnjPzRCGnYcF9BacH9Wf5b4la8RE3_5NuE-7vgkNTxY4UD_D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371600"/>
            <a:ext cx="6858000" cy="51092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Haiku</a:t>
            </a:r>
            <a:endParaRPr lang="en-US" dirty="0"/>
          </a:p>
        </p:txBody>
      </p:sp>
      <p:pic>
        <p:nvPicPr>
          <p:cNvPr id="22530" name="Picture 2" descr="http://3.bp.blogspot.com/-wfDtIkg4L-Q/TonuVkFo-dI/AAAAAAAABL4/YZ-I8K_-T0I/s1600/haiku-20091124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447800"/>
            <a:ext cx="6600410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43</Words>
  <Application>Microsoft Office PowerPoint</Application>
  <PresentationFormat>On-screen Show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Haiku</vt:lpstr>
      <vt:lpstr>Haiku</vt:lpstr>
      <vt:lpstr>Haiku</vt:lpstr>
      <vt:lpstr>Haiku</vt:lpstr>
      <vt:lpstr>Haiku</vt:lpstr>
      <vt:lpstr>Haiku</vt:lpstr>
      <vt:lpstr>Haiku</vt:lpstr>
      <vt:lpstr>Haiku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Haiku</dc:title>
  <dc:creator>Julie Skaggs</dc:creator>
  <cp:lastModifiedBy>Julie Skaggs</cp:lastModifiedBy>
  <cp:revision>3</cp:revision>
  <dcterms:created xsi:type="dcterms:W3CDTF">2013-10-11T17:01:00Z</dcterms:created>
  <dcterms:modified xsi:type="dcterms:W3CDTF">2013-10-11T17:26:32Z</dcterms:modified>
</cp:coreProperties>
</file>