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9001C3-6796-4581-B9CE-9F48AAC496B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DFB6E39-A995-4B25-B2A9-BB3435C2D7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search?hl=en&amp;safe=active&amp;rls=com.microsoft:en-us:IE-SearchBox&amp;rlz=1I7ADFA_enUS444&amp;q=rheumatoid+arthritis&amp;tbs=sx:1&amp;tbo=u&amp;sa=X&amp;ei=PrXPT_icIojs2QXVqKTQDA&amp;ved=0CG0QjR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Now, it’s your turn to teach!</a:t>
            </a:r>
            <a:endParaRPr lang="en-US" dirty="0"/>
          </a:p>
        </p:txBody>
      </p:sp>
      <p:pic>
        <p:nvPicPr>
          <p:cNvPr id="11" name="Picture 10" descr="teacher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2514600"/>
            <a:ext cx="3841945" cy="3197352"/>
          </a:xfrm>
          <a:prstGeom prst="rect">
            <a:avLst/>
          </a:prstGeom>
        </p:spPr>
      </p:pic>
      <p:pic>
        <p:nvPicPr>
          <p:cNvPr id="10" name="Content Placeholder 9" descr="funny_cartoon_female_teacher_photosculpture-p153834425853491395env3c_400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1905000"/>
            <a:ext cx="3810000" cy="3810000"/>
          </a:xfrm>
        </p:spPr>
      </p:pic>
      <p:cxnSp>
        <p:nvCxnSpPr>
          <p:cNvPr id="18" name="Straight Connector 17"/>
          <p:cNvCxnSpPr/>
          <p:nvPr/>
        </p:nvCxnSpPr>
        <p:spPr>
          <a:xfrm>
            <a:off x="1981200" y="1752600"/>
            <a:ext cx="411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105400" y="2743200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1676400" y="2057400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1791494" y="4761706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81200" y="4953000"/>
            <a:ext cx="3733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/>
              <a:t>Immune System</a:t>
            </a:r>
            <a:br>
              <a:rPr lang="en-US" sz="4400" dirty="0" smtClean="0"/>
            </a:br>
            <a:r>
              <a:rPr lang="en-US" sz="4400" dirty="0" smtClean="0"/>
              <a:t> oral presentation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What is the immune system in the human body?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Adenoids and tonsils role in your immune system.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Your spleens role in the immune system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Allergies and the immune system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Rheumatoid arthritis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Asthma and the immune system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How to boost your immune system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Immunities you are born with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Immunities you obtain after you are born(acquired)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What are antigens?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What are antibodies?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What role does the circulatory system play in the immune system</a:t>
            </a:r>
            <a:r>
              <a:rPr lang="en-US" dirty="0" smtClean="0"/>
              <a:t>?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smtClean="0"/>
              <a:t>Auto-immune diseases</a:t>
            </a: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81000"/>
            <a:ext cx="8001000" cy="6075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Monday and Tuesday research in class</a:t>
            </a:r>
          </a:p>
          <a:p>
            <a:pPr lvl="1"/>
            <a:r>
              <a:rPr lang="en-US" sz="2400" dirty="0" smtClean="0"/>
              <a:t>Record websites used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Wednesday create poster, PowerPoint , </a:t>
            </a:r>
            <a:r>
              <a:rPr lang="en-US" sz="2400" dirty="0" err="1" smtClean="0"/>
              <a:t>Prezi</a:t>
            </a:r>
            <a:r>
              <a:rPr lang="en-US" sz="2400" dirty="0" smtClean="0"/>
              <a:t> or some other visual to use in your report</a:t>
            </a:r>
          </a:p>
          <a:p>
            <a:pPr lvl="1"/>
            <a:r>
              <a:rPr lang="en-US" sz="2100" smtClean="0"/>
              <a:t>No quizzes </a:t>
            </a:r>
            <a:r>
              <a:rPr lang="en-US" sz="2100" dirty="0" smtClean="0"/>
              <a:t>should be included in your report</a:t>
            </a:r>
          </a:p>
          <a:p>
            <a:endParaRPr lang="en-US" sz="2400" dirty="0" smtClean="0"/>
          </a:p>
          <a:p>
            <a:r>
              <a:rPr lang="en-US" sz="2400" dirty="0" smtClean="0"/>
              <a:t>Wednesday night, finish anything not finished in class</a:t>
            </a:r>
          </a:p>
          <a:p>
            <a:endParaRPr lang="en-US" sz="2400" dirty="0" smtClean="0"/>
          </a:p>
          <a:p>
            <a:r>
              <a:rPr lang="en-US" sz="2400" dirty="0" smtClean="0"/>
              <a:t>Thursday start presentations</a:t>
            </a:r>
          </a:p>
          <a:p>
            <a:r>
              <a:rPr lang="en-US" sz="2400" dirty="0" smtClean="0"/>
              <a:t>Friday finish presentations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" y="761999"/>
          <a:ext cx="8153399" cy="6035185"/>
        </p:xfrm>
        <a:graphic>
          <a:graphicData uri="http://schemas.openxmlformats.org/drawingml/2006/table">
            <a:tbl>
              <a:tblPr/>
              <a:tblGrid>
                <a:gridCol w="963583"/>
                <a:gridCol w="1705841"/>
                <a:gridCol w="1513624"/>
                <a:gridCol w="1559781"/>
                <a:gridCol w="1743473"/>
                <a:gridCol w="667097"/>
              </a:tblGrid>
              <a:tr h="10830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Category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6 (extra credit)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Points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Earned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Organization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presents Information in logical, interesting sequence which evaluator can follow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presents information in logical sequence which evaluator can follow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Evaluator has difficulty following presentation because student jumps around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Evaluator cannot follow presentation because there is no sequence of information.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Content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Knowledge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demonstrates full knowledge (more than required) with explanations and elaboration.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is at ease with required content, but does not elaborate.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Student is only able to present basic facts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Student does not have grasp of information; student cannot answer questions about subject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2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Delivery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Student uses a clear voice with good volume and correct, precise pronunciation of terms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Student’s voice is clear.  Student pronounces most words correctly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incorrectly pronounces terms.  Hard to hear at times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mumbles, incorrectly pronounces terms, and speaks too quietly for all to hear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8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Eye Contact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Student maintains eye contact with audience, seldom returning to notes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usually maintains eye contact but frequently returns to the report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occasionally uses eye contact, but reads most information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reads all information with no eye contact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Calibri"/>
                          <a:cs typeface="Times New Roman"/>
                        </a:rPr>
                        <a:t>Time Limit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Presentation takes  over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 5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minutes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Student takes between 3 to 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 minutes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Presentation takes less than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 3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minutes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Presentation takes </a:t>
                      </a: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less than </a:t>
                      </a: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minutes</a:t>
                      </a: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12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              total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Times New Roman"/>
                        </a:rPr>
                        <a:t>/25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68" marR="47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stellar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stellar" pitchFamily="18" charset="0"/>
                <a:ea typeface="Calibri" pitchFamily="34" charset="0"/>
                <a:cs typeface="Times New Roman" pitchFamily="18" charset="0"/>
              </a:rPr>
              <a:t>Oral Presentation Rubric-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stellar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stellar" pitchFamily="18" charset="0"/>
                <a:ea typeface="Calibri" pitchFamily="34" charset="0"/>
                <a:cs typeface="Times New Roman" pitchFamily="18" charset="0"/>
              </a:rPr>
              <a:t>Immune System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615</TotalTime>
  <Words>372</Words>
  <Application>Microsoft Office PowerPoint</Application>
  <PresentationFormat>On-screen Show (4:3)</PresentationFormat>
  <Paragraphs>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Now, it’s your turn to teach!</vt:lpstr>
      <vt:lpstr>Immune System  oral presentation</vt:lpstr>
      <vt:lpstr>Slide 3</vt:lpstr>
      <vt:lpstr>Slide 4</vt:lpstr>
    </vt:vector>
  </TitlesOfParts>
  <Company>Cambridge Lakes Charter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Now, it’s your turn to teach!</dc:title>
  <dc:creator>angkirk</dc:creator>
  <cp:lastModifiedBy>angkirk</cp:lastModifiedBy>
  <cp:revision>45</cp:revision>
  <dcterms:created xsi:type="dcterms:W3CDTF">2012-06-09T14:31:37Z</dcterms:created>
  <dcterms:modified xsi:type="dcterms:W3CDTF">2012-06-25T17:34:26Z</dcterms:modified>
</cp:coreProperties>
</file>