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913AC0-ABBC-4171-B1F6-156FD37036C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0D24B5-6182-4488-90E7-FF89FEB10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light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14, Lesson 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22838"/>
          </a:xfrm>
        </p:spPr>
        <p:txBody>
          <a:bodyPr>
            <a:normAutofit/>
          </a:bodyPr>
          <a:lstStyle/>
          <a:p>
            <a:r>
              <a:rPr lang="en-US" dirty="0" smtClean="0"/>
              <a:t>Radio waves – have wavelengths from hundreds of meters down to a few </a:t>
            </a:r>
            <a:r>
              <a:rPr lang="en-US" dirty="0" smtClean="0"/>
              <a:t>centimeters</a:t>
            </a:r>
          </a:p>
          <a:p>
            <a:endParaRPr lang="en-US" dirty="0" smtClean="0"/>
          </a:p>
          <a:p>
            <a:r>
              <a:rPr lang="en-US" dirty="0" smtClean="0"/>
              <a:t>Microwaves – wavelengths of 30 centimeters to about 1 millimeter</a:t>
            </a:r>
          </a:p>
          <a:p>
            <a:endParaRPr lang="en-US" dirty="0" smtClean="0"/>
          </a:p>
          <a:p>
            <a:r>
              <a:rPr lang="en-US" dirty="0" smtClean="0"/>
              <a:t>Infrared waves – wavelengths of 1 millimeter to 700 billionths of a meter, includes thermal </a:t>
            </a:r>
            <a:r>
              <a:rPr lang="en-US" dirty="0" err="1" smtClean="0"/>
              <a:t>radiaiton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Waves &amp; Electromagnetic Spectrum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Visible light – 700 to 400 nanometers (billionths of meters). The portion of the spectrum that is commonly referred to as light.</a:t>
            </a:r>
          </a:p>
          <a:p>
            <a:r>
              <a:rPr lang="en-US" dirty="0" smtClean="0"/>
              <a:t>Ultraviolet waves -400 billions to 10 billionths of a meter</a:t>
            </a:r>
          </a:p>
          <a:p>
            <a:r>
              <a:rPr lang="en-US" dirty="0" smtClean="0"/>
              <a:t>X-rays – high energy, can penetrate solids. Wavelengths of 10 billionths to 10 trillionths of a meter</a:t>
            </a:r>
          </a:p>
          <a:p>
            <a:r>
              <a:rPr lang="en-US" dirty="0" smtClean="0"/>
              <a:t>Gamma rays – wavelengths of less than 10 trillionths of a meter. Generated by radioactivity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Waves &amp; Electromagnetic Spectrum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Speed of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 of sound 340 meters per second</a:t>
            </a:r>
          </a:p>
          <a:p>
            <a:r>
              <a:rPr lang="en-US" dirty="0" smtClean="0"/>
              <a:t>Speed of light 300 million meters per second</a:t>
            </a:r>
          </a:p>
          <a:p>
            <a:endParaRPr lang="en-US" dirty="0" smtClean="0"/>
          </a:p>
          <a:p>
            <a:r>
              <a:rPr lang="en-US" dirty="0" smtClean="0"/>
              <a:t>Universal Speed Limit – nothing in the universe travels faster than light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way of describing the direction light travels (horizontal or vertical waves)</a:t>
            </a:r>
          </a:p>
          <a:p>
            <a:endParaRPr lang="en-US" dirty="0" smtClean="0"/>
          </a:p>
          <a:p>
            <a:r>
              <a:rPr lang="en-US" smtClean="0"/>
              <a:t>Polarizer - a </a:t>
            </a:r>
            <a:r>
              <a:rPr lang="en-US" dirty="0" smtClean="0"/>
              <a:t>partially transparent material that only allows one polarization of light through (blocks some light)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wave we can see</a:t>
            </a:r>
          </a:p>
          <a:p>
            <a:pPr lvl="1"/>
            <a:r>
              <a:rPr lang="en-US" dirty="0" smtClean="0"/>
              <a:t>Carries heat and warmth’</a:t>
            </a:r>
          </a:p>
          <a:p>
            <a:pPr lvl="1"/>
            <a:r>
              <a:rPr lang="en-US" dirty="0" smtClean="0"/>
              <a:t>Has color</a:t>
            </a:r>
          </a:p>
          <a:p>
            <a:pPr lvl="1"/>
            <a:r>
              <a:rPr lang="en-US" dirty="0" smtClean="0"/>
              <a:t>Can be bright or dim</a:t>
            </a:r>
          </a:p>
          <a:p>
            <a:pPr lvl="1"/>
            <a:r>
              <a:rPr lang="en-US" dirty="0" smtClean="0"/>
              <a:t>Travels unimaginably fast and far</a:t>
            </a:r>
          </a:p>
          <a:p>
            <a:pPr lvl="1"/>
            <a:r>
              <a:rPr lang="en-US" dirty="0" smtClean="0"/>
              <a:t>Travels in straight lines, but can be bent or reflected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Light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Electromagnetic spectrum – the entire range of light including radio waves, microwaves, infrared waves, visible light, ultraviolet light, X-rays, and gamma rays.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simply – atoms make light</a:t>
            </a:r>
          </a:p>
          <a:p>
            <a:r>
              <a:rPr lang="en-US" dirty="0" smtClean="0"/>
              <a:t>Specifically – electrons give off energy (light) as they fall from a higher level in an atom to a lower level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Glow in the Dark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Photoluminescence - light energy makes something else give off light</a:t>
            </a:r>
          </a:p>
          <a:p>
            <a:endParaRPr lang="en-US" dirty="0" smtClean="0"/>
          </a:p>
          <a:p>
            <a:r>
              <a:rPr lang="en-US" dirty="0" smtClean="0"/>
              <a:t>Phosphorus absorbs light energy, moves to a higher level, and slowly drops back to the lower level. This allows the object to glow.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6019800" cy="4525963"/>
          </a:xfrm>
        </p:spPr>
        <p:txBody>
          <a:bodyPr/>
          <a:lstStyle/>
          <a:p>
            <a:r>
              <a:rPr lang="en-US" dirty="0" smtClean="0"/>
              <a:t>Kinetic energy keeps electrons “orbiting” the nucleus. </a:t>
            </a:r>
          </a:p>
          <a:p>
            <a:r>
              <a:rPr lang="en-US" dirty="0" smtClean="0"/>
              <a:t>When they gain energy they jump up a level (away from nucleus)</a:t>
            </a:r>
          </a:p>
          <a:p>
            <a:r>
              <a:rPr lang="en-US" dirty="0" smtClean="0"/>
              <a:t>When they lose energy the fall down a level (towards the nucleus)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04800"/>
            <a:ext cx="2743200" cy="639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Electricity passes through material heating them up (giving energy) and they immediately fall back releasing light.</a:t>
            </a:r>
          </a:p>
          <a:p>
            <a:endParaRPr lang="en-US" dirty="0" smtClean="0"/>
          </a:p>
          <a:p>
            <a:r>
              <a:rPr lang="en-US" dirty="0" smtClean="0"/>
              <a:t>Incandescence – the process of making light with heat (produces more heat than light)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Fluorescent light – more efficient than incandescent, 4x the light with the same amount of electricity</a:t>
            </a:r>
          </a:p>
          <a:p>
            <a:r>
              <a:rPr lang="en-US" dirty="0" smtClean="0"/>
              <a:t>The light created is actually ultraviolet which we can’t see, but a white coating inside the bulb filters the light and makes it white light again.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Waves &amp; 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Visible light falls in the middle of the electromagnetic spectrum.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Radio waves are on the lowest end, gamma rays are on the high end.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212</TotalTime>
  <Words>496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Introduction to light</vt:lpstr>
      <vt:lpstr>What is Light?</vt:lpstr>
      <vt:lpstr>What is Light cont…</vt:lpstr>
      <vt:lpstr>What makes light</vt:lpstr>
      <vt:lpstr>Glow in the Dark Materials</vt:lpstr>
      <vt:lpstr>Energy Levels</vt:lpstr>
      <vt:lpstr>Electric Lights</vt:lpstr>
      <vt:lpstr>Electric Lights</vt:lpstr>
      <vt:lpstr>Light Waves &amp; Electromagnetic Spectrum</vt:lpstr>
      <vt:lpstr>Light Waves &amp; Electromagnetic Spectrum</vt:lpstr>
      <vt:lpstr>Light Waves &amp; Electromagnetic Spectrum</vt:lpstr>
      <vt:lpstr>The Speed of light</vt:lpstr>
      <vt:lpstr>Polarization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light</dc:title>
  <dc:creator>Julie Skaggs</dc:creator>
  <cp:lastModifiedBy>Julie Skaggs</cp:lastModifiedBy>
  <cp:revision>13</cp:revision>
  <dcterms:created xsi:type="dcterms:W3CDTF">2014-02-27T13:00:57Z</dcterms:created>
  <dcterms:modified xsi:type="dcterms:W3CDTF">2014-03-03T14:38:35Z</dcterms:modified>
</cp:coreProperties>
</file>