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0A07A-6936-4F71-881B-69A7C69456B7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9DA7A-D229-44A4-9284-A6E85E106F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0A07A-6936-4F71-881B-69A7C69456B7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9DA7A-D229-44A4-9284-A6E85E106F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0A07A-6936-4F71-881B-69A7C69456B7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9DA7A-D229-44A4-9284-A6E85E106F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0A07A-6936-4F71-881B-69A7C69456B7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9DA7A-D229-44A4-9284-A6E85E106F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0A07A-6936-4F71-881B-69A7C69456B7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9DA7A-D229-44A4-9284-A6E85E106F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0A07A-6936-4F71-881B-69A7C69456B7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9DA7A-D229-44A4-9284-A6E85E106F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0A07A-6936-4F71-881B-69A7C69456B7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9DA7A-D229-44A4-9284-A6E85E106F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0A07A-6936-4F71-881B-69A7C69456B7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9DA7A-D229-44A4-9284-A6E85E106F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0A07A-6936-4F71-881B-69A7C69456B7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9DA7A-D229-44A4-9284-A6E85E106F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0A07A-6936-4F71-881B-69A7C69456B7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9DA7A-D229-44A4-9284-A6E85E106F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0A07A-6936-4F71-881B-69A7C69456B7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9DA7A-D229-44A4-9284-A6E85E106F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0A07A-6936-4F71-881B-69A7C69456B7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9DA7A-D229-44A4-9284-A6E85E106F5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Kingdom Presentations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 related vocabulary words</a:t>
            </a:r>
          </a:p>
          <a:p>
            <a:r>
              <a:rPr lang="en-US" dirty="0" smtClean="0"/>
              <a:t>10 facts</a:t>
            </a:r>
          </a:p>
          <a:p>
            <a:pPr lvl="1"/>
            <a:r>
              <a:rPr lang="en-US" dirty="0" smtClean="0"/>
              <a:t>How many species</a:t>
            </a:r>
          </a:p>
          <a:p>
            <a:pPr lvl="1"/>
            <a:r>
              <a:rPr lang="en-US" dirty="0" smtClean="0"/>
              <a:t>What subgroups exist</a:t>
            </a:r>
          </a:p>
          <a:p>
            <a:pPr lvl="1"/>
            <a:r>
              <a:rPr lang="en-US" dirty="0" smtClean="0"/>
              <a:t>Characteristics</a:t>
            </a:r>
          </a:p>
          <a:p>
            <a:pPr lvl="1"/>
            <a:r>
              <a:rPr lang="en-US" dirty="0" smtClean="0"/>
              <a:t>Reproduction</a:t>
            </a:r>
          </a:p>
          <a:p>
            <a:pPr lvl="1"/>
            <a:r>
              <a:rPr lang="en-US" dirty="0" smtClean="0"/>
              <a:t>Cell structure</a:t>
            </a:r>
          </a:p>
          <a:p>
            <a:pPr lvl="1"/>
            <a:r>
              <a:rPr lang="en-US" smtClean="0"/>
              <a:t>Other interesting info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Kingdom Presentations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Kingdom Presentations</dc:title>
  <dc:creator>Julie Skaggs</dc:creator>
  <cp:lastModifiedBy>Julie Skaggs</cp:lastModifiedBy>
  <cp:revision>1</cp:revision>
  <dcterms:created xsi:type="dcterms:W3CDTF">2013-10-01T00:43:51Z</dcterms:created>
  <dcterms:modified xsi:type="dcterms:W3CDTF">2013-10-01T00:45:18Z</dcterms:modified>
</cp:coreProperties>
</file>