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60202-5215-47E0-BC88-EDD42868D205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B9C0B-2501-45BB-9145-8C6AE2899D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09601"/>
            <a:ext cx="853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Gross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An otherwise well-liked young astronaut,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Caused enormous distress with the cold he caught,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It wasn’t the breeze,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From his whopping big sneeze,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But the great globs of﻿ floating green </a:t>
            </a:r>
            <a:r>
              <a:rPr lang="en-US" sz="3200" dirty="0" err="1" smtClean="0">
                <a:solidFill>
                  <a:schemeClr val="bg1"/>
                </a:solidFill>
              </a:rPr>
              <a:t>astro</a:t>
            </a:r>
            <a:r>
              <a:rPr lang="en-US" sz="3200" dirty="0" smtClean="0">
                <a:solidFill>
                  <a:schemeClr val="bg1"/>
                </a:solidFill>
              </a:rPr>
              <a:t>-snot.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447800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There was a fair maid of Oshkosh,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Who on Tuesday cried out, " Oh, by Gosh!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For up on the roof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There was ocular proof 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That some one had stolen the wash.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914400"/>
            <a:ext cx="8458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There was a young lady of Venice, </a:t>
            </a:r>
            <a:br>
              <a:rPr lang="en-US" sz="3200" b="1" i="1" dirty="0" smtClean="0">
                <a:solidFill>
                  <a:schemeClr val="bg1"/>
                </a:solidFill>
              </a:rPr>
            </a:br>
            <a:r>
              <a:rPr lang="en-US" sz="3200" b="1" i="1" dirty="0" smtClean="0">
                <a:solidFill>
                  <a:schemeClr val="bg1"/>
                </a:solidFill>
              </a:rPr>
              <a:t>Who used hard-boiled eggs to play tennis. </a:t>
            </a:r>
            <a:br>
              <a:rPr lang="en-US" sz="3200" b="1" i="1" dirty="0" smtClean="0">
                <a:solidFill>
                  <a:schemeClr val="bg1"/>
                </a:solidFill>
              </a:rPr>
            </a:br>
            <a:r>
              <a:rPr lang="en-US" sz="3200" b="1" i="1" dirty="0" smtClean="0">
                <a:solidFill>
                  <a:schemeClr val="bg1"/>
                </a:solidFill>
              </a:rPr>
              <a:t>When they cried, " You are wrong ! " </a:t>
            </a:r>
            <a:br>
              <a:rPr lang="en-US" sz="3200" b="1" i="1" dirty="0" smtClean="0">
                <a:solidFill>
                  <a:schemeClr val="bg1"/>
                </a:solidFill>
              </a:rPr>
            </a:br>
            <a:r>
              <a:rPr lang="en-US" sz="3200" b="1" i="1" dirty="0" smtClean="0">
                <a:solidFill>
                  <a:schemeClr val="bg1"/>
                </a:solidFill>
              </a:rPr>
              <a:t>She replied, "Go along </a:t>
            </a:r>
            <a:br>
              <a:rPr lang="en-US" sz="3200" b="1" i="1" dirty="0" smtClean="0">
                <a:solidFill>
                  <a:schemeClr val="bg1"/>
                </a:solidFill>
              </a:rPr>
            </a:br>
            <a:r>
              <a:rPr lang="en-US" sz="3200" b="1" i="1" dirty="0" smtClean="0">
                <a:solidFill>
                  <a:schemeClr val="bg1"/>
                </a:solidFill>
              </a:rPr>
              <a:t>You don't know how prolific my hen is."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09600"/>
            <a:ext cx="7620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Limerick:</a:t>
            </a:r>
            <a:r>
              <a:rPr lang="en-US" sz="3600" dirty="0" smtClean="0">
                <a:solidFill>
                  <a:schemeClr val="bg1"/>
                </a:solidFill>
              </a:rPr>
              <a:t> Rhyming and syllable pattern: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A (7, 8 or 9 syllables)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 (7, 8 or 9)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B (5 or 6)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B (5 or 6)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 (7, 8 or 9) 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All A lines must have the same number of syllables and all B lines must have the same number of syllables.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65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2</cp:revision>
  <dcterms:created xsi:type="dcterms:W3CDTF">2013-10-22T17:10:09Z</dcterms:created>
  <dcterms:modified xsi:type="dcterms:W3CDTF">2013-10-22T17:24:59Z</dcterms:modified>
</cp:coreProperties>
</file>