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09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60202-5215-47E0-BC88-EDD42868D205}" type="datetimeFigureOut">
              <a:rPr lang="en-US" smtClean="0"/>
              <a:t>10/22/2013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6B9C0B-2501-45BB-9145-8C6AE2899D3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8600" y="609601"/>
            <a:ext cx="8534400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dirty="0" smtClean="0">
                <a:solidFill>
                  <a:schemeClr val="bg1"/>
                </a:solidFill>
              </a:rPr>
              <a:t>Gross</a:t>
            </a:r>
          </a:p>
          <a:p>
            <a:r>
              <a:rPr lang="en-US" sz="3200" dirty="0" smtClean="0">
                <a:solidFill>
                  <a:schemeClr val="bg1"/>
                </a:solidFill>
              </a:rPr>
              <a:t>An otherwise well-liked young astronaut,</a:t>
            </a:r>
          </a:p>
          <a:p>
            <a:r>
              <a:rPr lang="en-US" sz="3200" dirty="0" smtClean="0">
                <a:solidFill>
                  <a:schemeClr val="bg1"/>
                </a:solidFill>
              </a:rPr>
              <a:t>Caused enormous distress with the cold he caught,</a:t>
            </a:r>
          </a:p>
          <a:p>
            <a:r>
              <a:rPr lang="en-US" sz="3200" dirty="0" smtClean="0">
                <a:solidFill>
                  <a:schemeClr val="bg1"/>
                </a:solidFill>
              </a:rPr>
              <a:t>It wasn’t the breeze,</a:t>
            </a:r>
          </a:p>
          <a:p>
            <a:r>
              <a:rPr lang="en-US" sz="3200" dirty="0" smtClean="0">
                <a:solidFill>
                  <a:schemeClr val="bg1"/>
                </a:solidFill>
              </a:rPr>
              <a:t>From his whopping big sneeze,</a:t>
            </a:r>
          </a:p>
          <a:p>
            <a:r>
              <a:rPr lang="en-US" sz="3200" dirty="0" smtClean="0">
                <a:solidFill>
                  <a:schemeClr val="bg1"/>
                </a:solidFill>
              </a:rPr>
              <a:t>But the great globs of﻿ floating green </a:t>
            </a:r>
            <a:r>
              <a:rPr lang="en-US" sz="3200" dirty="0" err="1" smtClean="0">
                <a:solidFill>
                  <a:schemeClr val="bg1"/>
                </a:solidFill>
              </a:rPr>
              <a:t>astro</a:t>
            </a:r>
            <a:r>
              <a:rPr lang="en-US" sz="3200" dirty="0" smtClean="0">
                <a:solidFill>
                  <a:schemeClr val="bg1"/>
                </a:solidFill>
              </a:rPr>
              <a:t>-snot.</a:t>
            </a:r>
            <a:endParaRPr lang="en-US" sz="32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04800" y="1447800"/>
            <a:ext cx="8305800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 b="1" i="1" dirty="0" smtClean="0">
                <a:solidFill>
                  <a:schemeClr val="bg1"/>
                </a:solidFill>
              </a:rPr>
              <a:t>There was a fair maid of Oshkosh, </a:t>
            </a:r>
            <a:br>
              <a:rPr lang="en-US" sz="3600" b="1" i="1" dirty="0" smtClean="0">
                <a:solidFill>
                  <a:schemeClr val="bg1"/>
                </a:solidFill>
              </a:rPr>
            </a:br>
            <a:r>
              <a:rPr lang="en-US" sz="3600" b="1" i="1" dirty="0" smtClean="0">
                <a:solidFill>
                  <a:schemeClr val="bg1"/>
                </a:solidFill>
              </a:rPr>
              <a:t>Who on Tuesday cried out, " Oh, by Gosh! </a:t>
            </a:r>
            <a:br>
              <a:rPr lang="en-US" sz="3600" b="1" i="1" dirty="0" smtClean="0">
                <a:solidFill>
                  <a:schemeClr val="bg1"/>
                </a:solidFill>
              </a:rPr>
            </a:br>
            <a:r>
              <a:rPr lang="en-US" sz="3600" b="1" i="1" dirty="0" smtClean="0">
                <a:solidFill>
                  <a:schemeClr val="bg1"/>
                </a:solidFill>
              </a:rPr>
              <a:t>For up on the roof </a:t>
            </a:r>
            <a:br>
              <a:rPr lang="en-US" sz="3600" b="1" i="1" dirty="0" smtClean="0">
                <a:solidFill>
                  <a:schemeClr val="bg1"/>
                </a:solidFill>
              </a:rPr>
            </a:br>
            <a:r>
              <a:rPr lang="en-US" sz="3600" b="1" i="1" dirty="0" smtClean="0">
                <a:solidFill>
                  <a:schemeClr val="bg1"/>
                </a:solidFill>
              </a:rPr>
              <a:t>There was ocular proof </a:t>
            </a:r>
            <a:br>
              <a:rPr lang="en-US" sz="3600" b="1" i="1" dirty="0" smtClean="0">
                <a:solidFill>
                  <a:schemeClr val="bg1"/>
                </a:solidFill>
              </a:rPr>
            </a:br>
            <a:r>
              <a:rPr lang="en-US" sz="3600" b="1" i="1" dirty="0" smtClean="0">
                <a:solidFill>
                  <a:schemeClr val="bg1"/>
                </a:solidFill>
              </a:rPr>
              <a:t>That some one had stolen the wash.</a:t>
            </a:r>
            <a:endParaRPr lang="en-US" sz="36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8600" y="914400"/>
            <a:ext cx="84582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b="1" i="1" dirty="0" smtClean="0">
                <a:solidFill>
                  <a:schemeClr val="bg1"/>
                </a:solidFill>
              </a:rPr>
              <a:t>There was a young lady of Venice, </a:t>
            </a:r>
            <a:br>
              <a:rPr lang="en-US" sz="3200" b="1" i="1" dirty="0" smtClean="0">
                <a:solidFill>
                  <a:schemeClr val="bg1"/>
                </a:solidFill>
              </a:rPr>
            </a:br>
            <a:r>
              <a:rPr lang="en-US" sz="3200" b="1" i="1" dirty="0" smtClean="0">
                <a:solidFill>
                  <a:schemeClr val="bg1"/>
                </a:solidFill>
              </a:rPr>
              <a:t>Who used hard-boiled eggs to play tennis. </a:t>
            </a:r>
            <a:br>
              <a:rPr lang="en-US" sz="3200" b="1" i="1" dirty="0" smtClean="0">
                <a:solidFill>
                  <a:schemeClr val="bg1"/>
                </a:solidFill>
              </a:rPr>
            </a:br>
            <a:r>
              <a:rPr lang="en-US" sz="3200" b="1" i="1" dirty="0" smtClean="0">
                <a:solidFill>
                  <a:schemeClr val="bg1"/>
                </a:solidFill>
              </a:rPr>
              <a:t>When they cried, " You are wrong ! " </a:t>
            </a:r>
            <a:br>
              <a:rPr lang="en-US" sz="3200" b="1" i="1" dirty="0" smtClean="0">
                <a:solidFill>
                  <a:schemeClr val="bg1"/>
                </a:solidFill>
              </a:rPr>
            </a:br>
            <a:r>
              <a:rPr lang="en-US" sz="3200" b="1" i="1" dirty="0" smtClean="0">
                <a:solidFill>
                  <a:schemeClr val="bg1"/>
                </a:solidFill>
              </a:rPr>
              <a:t>She replied, "Go along </a:t>
            </a:r>
            <a:br>
              <a:rPr lang="en-US" sz="3200" b="1" i="1" dirty="0" smtClean="0">
                <a:solidFill>
                  <a:schemeClr val="bg1"/>
                </a:solidFill>
              </a:rPr>
            </a:br>
            <a:r>
              <a:rPr lang="en-US" sz="3200" b="1" i="1" dirty="0" smtClean="0">
                <a:solidFill>
                  <a:schemeClr val="bg1"/>
                </a:solidFill>
              </a:rPr>
              <a:t>You don't know how prolific my hen is." </a:t>
            </a:r>
            <a:endParaRPr lang="en-US" sz="32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838200" y="609600"/>
            <a:ext cx="7620000" cy="58169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 b="1" dirty="0" smtClean="0">
                <a:solidFill>
                  <a:schemeClr val="bg1"/>
                </a:solidFill>
              </a:rPr>
              <a:t>Limerick:</a:t>
            </a:r>
            <a:r>
              <a:rPr lang="en-US" sz="3600" dirty="0" smtClean="0">
                <a:solidFill>
                  <a:schemeClr val="bg1"/>
                </a:solidFill>
              </a:rPr>
              <a:t> Rhyming and syllable pattern:</a:t>
            </a:r>
          </a:p>
          <a:p>
            <a:r>
              <a:rPr lang="en-US" sz="3600" dirty="0" smtClean="0">
                <a:solidFill>
                  <a:schemeClr val="bg1"/>
                </a:solidFill>
              </a:rPr>
              <a:t> </a:t>
            </a:r>
          </a:p>
          <a:p>
            <a:r>
              <a:rPr lang="en-US" sz="3600" dirty="0" smtClean="0">
                <a:solidFill>
                  <a:schemeClr val="bg1"/>
                </a:solidFill>
              </a:rPr>
              <a:t>A (7, 8 or 9 syllables) </a:t>
            </a:r>
            <a:br>
              <a:rPr lang="en-US" sz="3600" dirty="0" smtClean="0">
                <a:solidFill>
                  <a:schemeClr val="bg1"/>
                </a:solidFill>
              </a:rPr>
            </a:br>
            <a:r>
              <a:rPr lang="en-US" sz="3600" dirty="0" smtClean="0">
                <a:solidFill>
                  <a:schemeClr val="bg1"/>
                </a:solidFill>
              </a:rPr>
              <a:t>A (7, 8 or 9) </a:t>
            </a:r>
            <a:br>
              <a:rPr lang="en-US" sz="3600" dirty="0" smtClean="0">
                <a:solidFill>
                  <a:schemeClr val="bg1"/>
                </a:solidFill>
              </a:rPr>
            </a:br>
            <a:r>
              <a:rPr lang="en-US" sz="3600" dirty="0" smtClean="0">
                <a:solidFill>
                  <a:schemeClr val="bg1"/>
                </a:solidFill>
              </a:rPr>
              <a:t>B (5 or 6) </a:t>
            </a:r>
            <a:br>
              <a:rPr lang="en-US" sz="3600" dirty="0" smtClean="0">
                <a:solidFill>
                  <a:schemeClr val="bg1"/>
                </a:solidFill>
              </a:rPr>
            </a:br>
            <a:r>
              <a:rPr lang="en-US" sz="3600" dirty="0" smtClean="0">
                <a:solidFill>
                  <a:schemeClr val="bg1"/>
                </a:solidFill>
              </a:rPr>
              <a:t>B (5 or 6) </a:t>
            </a:r>
            <a:br>
              <a:rPr lang="en-US" sz="3600" dirty="0" smtClean="0">
                <a:solidFill>
                  <a:schemeClr val="bg1"/>
                </a:solidFill>
              </a:rPr>
            </a:br>
            <a:r>
              <a:rPr lang="en-US" sz="3600" dirty="0" smtClean="0">
                <a:solidFill>
                  <a:schemeClr val="bg1"/>
                </a:solidFill>
              </a:rPr>
              <a:t>A (7, 8 or 9) </a:t>
            </a:r>
          </a:p>
          <a:p>
            <a:endParaRPr lang="en-US" sz="3600" dirty="0">
              <a:solidFill>
                <a:schemeClr val="bg1"/>
              </a:solidFill>
            </a:endParaRPr>
          </a:p>
          <a:p>
            <a:r>
              <a:rPr lang="en-US" sz="2800" dirty="0" smtClean="0">
                <a:solidFill>
                  <a:schemeClr val="bg1"/>
                </a:solidFill>
              </a:rPr>
              <a:t>All A lines must have the same number of syllables and all B lines must have the same number of syllables.</a:t>
            </a:r>
            <a:endParaRPr lang="en-US" sz="2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65</Words>
  <Application>Microsoft Office PowerPoint</Application>
  <PresentationFormat>On-screen Show (4:3)</PresentationFormat>
  <Paragraphs>13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Slide 1</vt:lpstr>
      <vt:lpstr>Slide 2</vt:lpstr>
      <vt:lpstr>Slide 3</vt:lpstr>
      <vt:lpstr>Slide 4</vt:lpstr>
      <vt:lpstr>Slide 5</vt:lpstr>
      <vt:lpstr>Slide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Julie Skaggs</dc:creator>
  <cp:lastModifiedBy>Julie Skaggs</cp:lastModifiedBy>
  <cp:revision>2</cp:revision>
  <dcterms:created xsi:type="dcterms:W3CDTF">2013-10-22T17:10:09Z</dcterms:created>
  <dcterms:modified xsi:type="dcterms:W3CDTF">2013-10-22T17:24:59Z</dcterms:modified>
</cp:coreProperties>
</file>

<file path=docProps/thumbnail.jpeg>
</file>