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61" r:id="rId3"/>
    <p:sldId id="262" r:id="rId4"/>
    <p:sldId id="263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60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567A9C-7AD8-4A87-B150-E56032B17D32}" type="datetimeFigureOut">
              <a:rPr lang="en-US" smtClean="0"/>
              <a:t>9/19/2013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081273-F38E-4091-A183-E3E5FE66D04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Circle the subject. Underline the complement if there is one.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Newfoundland is a province in Canada.</a:t>
            </a:r>
          </a:p>
          <a:p>
            <a:pPr>
              <a:buNone/>
            </a:pPr>
            <a:endParaRPr lang="en-US" sz="3600" dirty="0"/>
          </a:p>
          <a:p>
            <a:r>
              <a:rPr lang="en-US" sz="3600" dirty="0" smtClean="0"/>
              <a:t>This province is an island off the east coast of Canada.</a:t>
            </a:r>
          </a:p>
          <a:p>
            <a:endParaRPr lang="en-US" sz="3600" dirty="0"/>
          </a:p>
          <a:p>
            <a:r>
              <a:rPr lang="en-US" sz="3600" dirty="0" smtClean="0"/>
              <a:t>The island has miles of rugged coastlines with high cliffs.</a:t>
            </a:r>
            <a:endParaRPr lang="en-US" sz="3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Circle the subject. Underline the complement if there is one.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600" dirty="0" smtClean="0"/>
              <a:t>Cape St. Mary’s, on the island’s south coarse, is home to a seabird sanctuary.</a:t>
            </a:r>
          </a:p>
          <a:p>
            <a:endParaRPr lang="en-US" sz="3600" dirty="0"/>
          </a:p>
          <a:p>
            <a:r>
              <a:rPr lang="en-US" sz="3600" dirty="0" smtClean="0"/>
              <a:t>Countless seabirds build their nests along the shoreline.</a:t>
            </a:r>
          </a:p>
          <a:p>
            <a:endParaRPr lang="en-US" sz="3600" dirty="0"/>
          </a:p>
          <a:p>
            <a:r>
              <a:rPr lang="en-US" sz="3600" dirty="0" smtClean="0"/>
              <a:t>No person may legally harm the birds or take their eggs.</a:t>
            </a:r>
            <a:endParaRPr lang="en-US" sz="3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Circle the subject. Underline the complement if there is one.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600" dirty="0" smtClean="0"/>
              <a:t>This place has been a sanctuary for wildlife for decades.</a:t>
            </a:r>
          </a:p>
          <a:p>
            <a:endParaRPr lang="en-US" sz="3600" dirty="0"/>
          </a:p>
          <a:p>
            <a:r>
              <a:rPr lang="en-US" sz="3600" dirty="0" smtClean="0"/>
              <a:t>The cold wind off the Atlantic carries the birds’ shrill cries.</a:t>
            </a:r>
          </a:p>
          <a:p>
            <a:endParaRPr lang="en-US" sz="3600" dirty="0"/>
          </a:p>
          <a:p>
            <a:r>
              <a:rPr lang="en-US" sz="3600" dirty="0" smtClean="0"/>
              <a:t>Wheeling above the rocky cliffs, the birds are an amazing sight.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>
                <a:solidFill>
                  <a:srgbClr val="FF0000"/>
                </a:solidFill>
              </a:rPr>
              <a:t>Circle the subject. Underline the complement if there is one.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The cliffs are an attraction for bird-watchers.</a:t>
            </a:r>
          </a:p>
          <a:p>
            <a:endParaRPr lang="en-US" sz="3600" dirty="0"/>
          </a:p>
          <a:p>
            <a:r>
              <a:rPr lang="en-US" sz="3600" dirty="0" smtClean="0"/>
              <a:t>Summer is the best time for bird-watching.</a:t>
            </a:r>
          </a:p>
          <a:p>
            <a:endParaRPr lang="en-US" sz="3600" dirty="0"/>
          </a:p>
          <a:p>
            <a:r>
              <a:rPr lang="en-US" sz="3600" dirty="0" smtClean="0"/>
              <a:t>Masses of birds cover the cliffs then.</a:t>
            </a:r>
            <a:endParaRPr lang="en-US" sz="36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178</Words>
  <Application>Microsoft Office PowerPoint</Application>
  <PresentationFormat>On-screen Show (4:3)</PresentationFormat>
  <Paragraphs>24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Circle the subject. Underline the complement if there is one.</vt:lpstr>
      <vt:lpstr>Circle the subject. Underline the complement if there is one.</vt:lpstr>
      <vt:lpstr>Circle the subject. Underline the complement if there is one.</vt:lpstr>
      <vt:lpstr>Circle the subject. Underline the complement if there is one.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Circle the subject. Underline the complement if there is one.</dc:title>
  <dc:creator>Julie Skaggs</dc:creator>
  <cp:lastModifiedBy>Julie Skaggs</cp:lastModifiedBy>
  <cp:revision>1</cp:revision>
  <dcterms:created xsi:type="dcterms:W3CDTF">2013-09-19T20:47:38Z</dcterms:created>
  <dcterms:modified xsi:type="dcterms:W3CDTF">2013-09-19T20:56:23Z</dcterms:modified>
</cp:coreProperties>
</file>

<file path=docProps/thumbnail.jpeg>
</file>