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2"/>
  </p:notesMasterIdLst>
  <p:sldIdLst>
    <p:sldId id="256" r:id="rId3"/>
    <p:sldId id="259" r:id="rId4"/>
    <p:sldId id="258" r:id="rId5"/>
    <p:sldId id="257" r:id="rId6"/>
    <p:sldId id="260" r:id="rId7"/>
    <p:sldId id="262" r:id="rId8"/>
    <p:sldId id="263" r:id="rId9"/>
    <p:sldId id="261" r:id="rId10"/>
    <p:sldId id="264" r:id="rId11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DB9F1D-B996-4BA0-9039-613E6AF2E072}" type="datetimeFigureOut">
              <a:rPr lang="fr-FR" smtClean="0"/>
              <a:pPr/>
              <a:t>04/03/2014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7CA053-64A5-468B-A4AC-F179676E72A7}" type="slidenum">
              <a:rPr lang="fr-CA" smtClean="0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CA053-64A5-468B-A4AC-F179676E72A7}" type="slidenum">
              <a:rPr lang="fr-CA" smtClean="0"/>
              <a:pPr/>
              <a:t>4</a:t>
            </a:fld>
            <a:endParaRPr lang="fr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CA053-64A5-468B-A4AC-F179676E72A7}" type="slidenum">
              <a:rPr lang="fr-CA" smtClean="0"/>
              <a:pPr/>
              <a:t>5</a:t>
            </a:fld>
            <a:endParaRPr lang="fr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CA053-64A5-468B-A4AC-F179676E72A7}" type="slidenum">
              <a:rPr lang="fr-CA" smtClean="0"/>
              <a:pPr/>
              <a:t>6</a:t>
            </a:fld>
            <a:endParaRPr lang="fr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CA053-64A5-468B-A4AC-F179676E72A7}" type="slidenum">
              <a:rPr lang="fr-CA" smtClean="0"/>
              <a:pPr/>
              <a:t>7</a:t>
            </a:fld>
            <a:endParaRPr lang="fr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CA053-64A5-468B-A4AC-F179676E72A7}" type="slidenum">
              <a:rPr lang="fr-CA" smtClean="0"/>
              <a:pPr/>
              <a:t>8</a:t>
            </a:fld>
            <a:endParaRPr lang="fr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CA053-64A5-468B-A4AC-F179676E72A7}" type="slidenum">
              <a:rPr lang="fr-CA" smtClean="0"/>
              <a:pPr/>
              <a:t>9</a:t>
            </a:fld>
            <a:endParaRPr lang="fr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D72F5-4AE0-4F91-84F6-6991E5097B28}" type="datetimeFigureOut">
              <a:rPr lang="fr-FR"/>
              <a:pPr>
                <a:defRPr/>
              </a:pPr>
              <a:t>04/03/2014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EE943-70E4-4D3E-825C-4798AC1A2B57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66A6B-ED90-47A0-950D-EB3F0A3126B0}" type="datetimeFigureOut">
              <a:rPr lang="fr-FR"/>
              <a:pPr>
                <a:defRPr/>
              </a:pPr>
              <a:t>04/03/2014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BBB40-65F0-4BF8-8D3D-1B302F8A3BA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7C806-A72D-4184-8CE5-0A37A3C18176}" type="datetimeFigureOut">
              <a:rPr lang="fr-FR"/>
              <a:pPr>
                <a:defRPr/>
              </a:pPr>
              <a:t>04/03/2014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93CD3-4225-4A12-B5AE-87BC6FCDDB9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1A493-1E86-4F07-9DE5-FB09DF1C1D4B}" type="datetimeFigureOut">
              <a:rPr lang="fr-FR"/>
              <a:pPr>
                <a:defRPr/>
              </a:pPr>
              <a:t>04/03/2014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B958D-0694-4924-A86B-21DB5723657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A30C4-9E91-4046-886F-CD5B013B801B}" type="datetimeFigureOut">
              <a:rPr lang="fr-FR"/>
              <a:pPr>
                <a:defRPr/>
              </a:pPr>
              <a:t>04/03/2014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CA66E-1B18-41FC-BBBF-2CB9C82AD7A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40F04-595E-4771-B172-1E0CB2E92B51}" type="datetimeFigureOut">
              <a:rPr lang="fr-FR"/>
              <a:pPr>
                <a:defRPr/>
              </a:pPr>
              <a:t>04/03/2014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C8491-D6A5-4A04-824C-DF1A16BB6700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4A7B5-1140-411B-9CDA-69B3E22C73FB}" type="datetimeFigureOut">
              <a:rPr lang="fr-FR"/>
              <a:pPr>
                <a:defRPr/>
              </a:pPr>
              <a:t>04/03/2014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E9991-5BA6-4B12-89DE-1BA775F62054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8AAFD-4299-4BA3-BEF4-9CA24F6A9A84}" type="datetimeFigureOut">
              <a:rPr lang="fr-FR"/>
              <a:pPr>
                <a:defRPr/>
              </a:pPr>
              <a:t>04/03/2014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7D73C-2031-492E-B38E-C491368C13D0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26DA9-818E-4FA1-AB8E-0D8F32C1D27D}" type="datetimeFigureOut">
              <a:rPr lang="fr-FR"/>
              <a:pPr>
                <a:defRPr/>
              </a:pPr>
              <a:t>04/03/2014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E873A-DAA7-4191-B399-30D6BF29195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AEDC2-A054-4FE4-98B1-11429BA579DC}" type="datetimeFigureOut">
              <a:rPr lang="fr-FR"/>
              <a:pPr>
                <a:defRPr/>
              </a:pPr>
              <a:t>04/03/2014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ED0E2-7683-4C20-B6CB-652102D06959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6AF50-9A6C-4838-B1B8-C0406834832C}" type="datetimeFigureOut">
              <a:rPr lang="fr-FR"/>
              <a:pPr>
                <a:defRPr/>
              </a:pPr>
              <a:t>04/03/2014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C8D11-3B1C-4630-A092-1A20EFFA3475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CC5DAF-87E5-49F5-903F-B90EF21DC3E6}" type="datetimeFigureOut">
              <a:rPr lang="fr-FR"/>
              <a:pPr>
                <a:defRPr/>
              </a:pPr>
              <a:t>04/03/2014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98C9BD-93FD-4762-82A1-52C817A4AA67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214438"/>
            <a:ext cx="7772400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Color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85888" y="2143116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Chapter</a:t>
            </a:r>
            <a:r>
              <a:rPr lang="fr-CA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14,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Lesson</a:t>
            </a:r>
            <a:r>
              <a:rPr lang="fr-CA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2</a:t>
            </a:r>
            <a:endParaRPr lang="fr-CA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85723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Where Does Color Come From?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95799" y="1917710"/>
            <a:ext cx="4162425" cy="4511686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Color is based upon the wavelength and frequency of light.</a:t>
            </a:r>
          </a:p>
          <a:p>
            <a:pPr fontAlgn="auto">
              <a:spcAft>
                <a:spcPts val="0"/>
              </a:spcAft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cannot see the true wavelike nature of light but see reflection, refraction, and color.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3" descr="wavelengt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1752600"/>
            <a:ext cx="3962400" cy="39447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How Does the Human Eye See Color?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Photoreceptors – cells in the retina that receive light and release a chemical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Rod cells – respond to differences in brightness, see just black and white, good for seeing in the dark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Cone cells – respond to color, 3 types of cells one each red, blue, green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How Do We See Other Colors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Brain processes signals from the 3 types of cone cells.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Additive color process – more than one color signal is ADDED to the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Red + Green = Yellow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Additive primary colors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 red, green, blue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sym typeface="Wingdings" pitchFamily="2" charset="2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Strength of cone signal determines shades of color.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ana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24600" y="2590800"/>
            <a:ext cx="2504199" cy="259080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More on Color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428596" y="1928802"/>
            <a:ext cx="7267604" cy="4548198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Different species of animals have different types and numbers of photoreceptors.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see mostly reflected light.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see only the color reflected by the object.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blue object absorbs all colors BUT blue. Blue is reflected back.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Subtractive Color Process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Dyes absorb colors you don’t want and reflect the color you see.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Subtractive primary colors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 magenta, yellow, cyan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Yellow – absorbs blue, reflects red &amp; green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Magenta – absorbs green, reflects red &amp; blue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Cyan – absorbs red, reflects green &amp; blue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Subtractive Color Process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Black – no light is reflected. Adding magenta, cyan &amp; yellow absorbs all light.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Why Are Plants Green?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Chlorophyll 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reflects green light and uses blue and red light for photosynthesis.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Chlorophyll 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absorb light where chlorophyll 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does not. It helps the plants absorb more light when it needs it. This reflects as oranges and reds.</a:t>
            </a:r>
            <a:endParaRPr lang="en-US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How Does Color TV Work?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Color TV makes its own light so it doesn’t need subtractive color process.</a:t>
            </a:r>
            <a:endParaRPr lang="en-US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It uses the RGB additive process from thousands of mini light </a:t>
            </a:r>
            <a:r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spots.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38149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6D81CFD-CA74-45F2-9DAF-01B752EE31F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TS010381493</Template>
  <TotalTime>54</TotalTime>
  <Words>359</Words>
  <Application>Microsoft Office PowerPoint</Application>
  <PresentationFormat>On-screen Show (4:3)</PresentationFormat>
  <Paragraphs>45</Paragraphs>
  <Slides>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TS010381493</vt:lpstr>
      <vt:lpstr>Color</vt:lpstr>
      <vt:lpstr>Where Does Color Come From?</vt:lpstr>
      <vt:lpstr>How Does the Human Eye See Color?</vt:lpstr>
      <vt:lpstr>How Do We See Other Colors?</vt:lpstr>
      <vt:lpstr>More on Color</vt:lpstr>
      <vt:lpstr>Subtractive Color Process</vt:lpstr>
      <vt:lpstr>Subtractive Color Process</vt:lpstr>
      <vt:lpstr>Why Are Plants Green?</vt:lpstr>
      <vt:lpstr>How Does Color TV Work?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 and Color</dc:title>
  <dc:creator>Julie Skaggs</dc:creator>
  <cp:lastModifiedBy>Julie Skaggs</cp:lastModifiedBy>
  <cp:revision>7</cp:revision>
  <dcterms:created xsi:type="dcterms:W3CDTF">2014-03-04T14:27:25Z</dcterms:created>
  <dcterms:modified xsi:type="dcterms:W3CDTF">2014-03-04T15:21:51Z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TC103814939990</vt:lpwstr>
  </property>
</Properties>
</file>