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44FED7-B5DC-414D-B73A-99D5C94C793E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9F7C51-E1CE-4971-9FB7-001D6E143F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Metals, nonmetals &amp; metalloids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 Lesson 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metals?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Make up most of the periodic table.</a:t>
            </a:r>
          </a:p>
          <a:p>
            <a:r>
              <a:rPr lang="en-US" dirty="0" smtClean="0"/>
              <a:t>75% of elements are metals.</a:t>
            </a:r>
          </a:p>
          <a:p>
            <a:endParaRPr lang="en-US" dirty="0" smtClean="0"/>
          </a:p>
          <a:p>
            <a:r>
              <a:rPr lang="en-US" dirty="0" smtClean="0"/>
              <a:t>They have shiny surfaces, conduct heat and electricity well and can bend without breaking.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metals?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Malleability- the ability to be bent, flattened, or hammered without breaking.</a:t>
            </a:r>
          </a:p>
          <a:p>
            <a:r>
              <a:rPr lang="en-US" dirty="0" smtClean="0"/>
              <a:t>Ductility – the ability to be pulled into thin wires without breaking</a:t>
            </a:r>
          </a:p>
          <a:p>
            <a:r>
              <a:rPr lang="en-US" dirty="0" smtClean="0"/>
              <a:t>Corrosion – metals combine with nonmetals from the environment (ex rust)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Early man used metals for tools and jewelry.</a:t>
            </a:r>
          </a:p>
          <a:p>
            <a:r>
              <a:rPr lang="en-US" dirty="0" smtClean="0"/>
              <a:t>Today we use it in buildings (steel frames, wires, pipes,) the medical field (replace bones, close wounds) and for batteries.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Located on the right side of the periodic table.</a:t>
            </a:r>
          </a:p>
          <a:p>
            <a:r>
              <a:rPr lang="en-US" dirty="0" smtClean="0"/>
              <a:t>Poor conductors of heat and electricity</a:t>
            </a:r>
          </a:p>
          <a:p>
            <a:r>
              <a:rPr lang="en-US" dirty="0" smtClean="0"/>
              <a:t>Good insulators</a:t>
            </a:r>
          </a:p>
          <a:p>
            <a:r>
              <a:rPr lang="en-US" dirty="0" smtClean="0"/>
              <a:t>Dull surfaces, break or crumble when bent</a:t>
            </a:r>
          </a:p>
          <a:p>
            <a:r>
              <a:rPr lang="en-US" dirty="0" smtClean="0"/>
              <a:t>Includes the noble gases (far right column of periodic table) that do NOT interact with other elements.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Metalloids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Boron, silicon, germanium, arsenic, antimony, tellurium, &amp; polonium</a:t>
            </a:r>
          </a:p>
          <a:p>
            <a:r>
              <a:rPr lang="en-US" dirty="0" smtClean="0"/>
              <a:t>Have properties of both metals and nonmetals</a:t>
            </a:r>
          </a:p>
          <a:p>
            <a:r>
              <a:rPr lang="en-US" dirty="0" smtClean="0"/>
              <a:t>Look like metals, but not as shiny</a:t>
            </a:r>
          </a:p>
          <a:p>
            <a:r>
              <a:rPr lang="en-US" dirty="0" smtClean="0"/>
              <a:t>Not malleable or ductile.</a:t>
            </a:r>
          </a:p>
          <a:p>
            <a:endParaRPr lang="en-US" dirty="0" smtClean="0"/>
          </a:p>
          <a:p>
            <a:r>
              <a:rPr lang="en-US" dirty="0" smtClean="0"/>
              <a:t>Semiconductors – materials with properties between conductors and insulators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nonmetals and nonmetals.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Nonmetals are excellent insulators</a:t>
            </a:r>
          </a:p>
          <a:p>
            <a:r>
              <a:rPr lang="en-US" dirty="0" smtClean="0"/>
              <a:t>Can be drawn into strong fibers to strengthen materials</a:t>
            </a:r>
          </a:p>
          <a:p>
            <a:r>
              <a:rPr lang="en-US" dirty="0" smtClean="0"/>
              <a:t>Can be used to make things flameproof.</a:t>
            </a:r>
          </a:p>
          <a:p>
            <a:r>
              <a:rPr lang="en-US" dirty="0" smtClean="0"/>
              <a:t>Semiconductors used to make computer chips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</TotalTime>
  <Words>251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Metals, nonmetals &amp; metalloids</vt:lpstr>
      <vt:lpstr>What are metals?</vt:lpstr>
      <vt:lpstr>What are metals?</vt:lpstr>
      <vt:lpstr>Uses of Metals</vt:lpstr>
      <vt:lpstr>Nonmetals</vt:lpstr>
      <vt:lpstr>Metalloids</vt:lpstr>
      <vt:lpstr>Uses of nonmetals and nonmetals.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Metals, nonmetals &amp; metalloids</dc:title>
  <dc:creator>Julie Skaggs</dc:creator>
  <cp:lastModifiedBy>Julie Skaggs</cp:lastModifiedBy>
  <cp:revision>3</cp:revision>
  <dcterms:created xsi:type="dcterms:W3CDTF">2014-01-23T13:29:08Z</dcterms:created>
  <dcterms:modified xsi:type="dcterms:W3CDTF">2014-01-23T13:49:50Z</dcterms:modified>
</cp:coreProperties>
</file>