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3BF58C-DA59-473A-8400-910959A8D01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8719EF-156B-44A7-9EEF-C22308FA40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10, Lesson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mixtures?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A physical combination of substances.</a:t>
            </a:r>
          </a:p>
          <a:p>
            <a:pPr lvl="1"/>
            <a:r>
              <a:rPr lang="en-US" dirty="0" smtClean="0"/>
              <a:t>Trail mix</a:t>
            </a:r>
          </a:p>
          <a:p>
            <a:pPr lvl="1"/>
            <a:r>
              <a:rPr lang="en-US" dirty="0" smtClean="0"/>
              <a:t>Tossed salad</a:t>
            </a:r>
          </a:p>
          <a:p>
            <a:pPr lvl="1"/>
            <a:r>
              <a:rPr lang="en-US" dirty="0" smtClean="0"/>
              <a:t>Lemonade</a:t>
            </a:r>
            <a:endParaRPr lang="en-US" dirty="0" smtClean="0"/>
          </a:p>
          <a:p>
            <a:r>
              <a:rPr lang="en-US" dirty="0" smtClean="0"/>
              <a:t>Components keep their original properties and can be separated back out relatively easily. </a:t>
            </a:r>
          </a:p>
        </p:txBody>
      </p:sp>
      <p:pic>
        <p:nvPicPr>
          <p:cNvPr id="4" name="Picture 3" descr="thCA90TB2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4572000"/>
            <a:ext cx="4343400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Heterogeneous mixture – mixtures that have different parts that you can easily see.</a:t>
            </a:r>
            <a:endParaRPr lang="en-US" dirty="0" smtClean="0"/>
          </a:p>
          <a:p>
            <a:r>
              <a:rPr lang="en-US" dirty="0" smtClean="0"/>
              <a:t>Suspension – a heterogeneous mixture that appear to be the same all the way through but may settle out into different parts</a:t>
            </a:r>
          </a:p>
          <a:p>
            <a:r>
              <a:rPr lang="en-US" dirty="0" smtClean="0"/>
              <a:t>Colloid – a special type of suspension that does not settle out – smoke, mayo, foam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mixtures?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solutions?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– a mixture that blends so that it is the same throughout</a:t>
            </a:r>
          </a:p>
          <a:p>
            <a:pPr lvl="1"/>
            <a:r>
              <a:rPr lang="en-US" dirty="0" err="1" smtClean="0"/>
              <a:t>Kool</a:t>
            </a:r>
            <a:r>
              <a:rPr lang="en-US" dirty="0" smtClean="0"/>
              <a:t>-aid</a:t>
            </a:r>
          </a:p>
          <a:p>
            <a:r>
              <a:rPr lang="en-US" dirty="0" smtClean="0"/>
              <a:t>Solute – the part of a solution that GETS dissolved</a:t>
            </a:r>
          </a:p>
          <a:p>
            <a:pPr lvl="1"/>
            <a:r>
              <a:rPr lang="en-US" dirty="0" smtClean="0"/>
              <a:t>Drink mix</a:t>
            </a:r>
          </a:p>
          <a:p>
            <a:r>
              <a:rPr lang="en-US" dirty="0" smtClean="0"/>
              <a:t>Solvent – the part of the solution that DOES the dissolving</a:t>
            </a:r>
          </a:p>
          <a:p>
            <a:pPr lvl="1"/>
            <a:r>
              <a:rPr lang="en-US" dirty="0" smtClean="0"/>
              <a:t>water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Gases form solutions easier than liquids.</a:t>
            </a:r>
          </a:p>
          <a:p>
            <a:r>
              <a:rPr lang="en-US" dirty="0" smtClean="0"/>
              <a:t>Liquids form solutions easier than solids.</a:t>
            </a:r>
          </a:p>
          <a:p>
            <a:endParaRPr lang="en-US" dirty="0" smtClean="0"/>
          </a:p>
          <a:p>
            <a:r>
              <a:rPr lang="en-US" dirty="0" smtClean="0"/>
              <a:t>Alloy – a solution of a metal and another solid (usually a second metal)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solutions?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Solubility – the maximum amount of solute that can dissolve in a solvent</a:t>
            </a:r>
          </a:p>
          <a:p>
            <a:r>
              <a:rPr lang="en-US" dirty="0" smtClean="0"/>
              <a:t>Depends upon temperature</a:t>
            </a:r>
          </a:p>
          <a:p>
            <a:endParaRPr lang="en-US" dirty="0" smtClean="0"/>
          </a:p>
          <a:p>
            <a:r>
              <a:rPr lang="en-US" dirty="0" smtClean="0"/>
              <a:t>Water is the universal solvent because it can dissolve so many things.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solutions?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Dissolving</a:t>
            </a:r>
          </a:p>
          <a:p>
            <a:r>
              <a:rPr lang="en-US" dirty="0" smtClean="0"/>
              <a:t>Filtering</a:t>
            </a:r>
          </a:p>
          <a:p>
            <a:r>
              <a:rPr lang="en-US" dirty="0" smtClean="0"/>
              <a:t>Magnet</a:t>
            </a:r>
          </a:p>
          <a:p>
            <a:r>
              <a:rPr lang="en-US" dirty="0" smtClean="0"/>
              <a:t>Density</a:t>
            </a:r>
          </a:p>
          <a:p>
            <a:endParaRPr lang="en-US" dirty="0" smtClean="0"/>
          </a:p>
          <a:p>
            <a:r>
              <a:rPr lang="en-US" dirty="0" smtClean="0"/>
              <a:t>Distillation – process of separating liquids using evaporation and condensation</a:t>
            </a:r>
          </a:p>
          <a:p>
            <a:r>
              <a:rPr lang="en-US" dirty="0" smtClean="0"/>
              <a:t>Chromatography – separating substances in a liquid based on the rate they travel up a special paper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</TotalTime>
  <Words>235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Mixtures</vt:lpstr>
      <vt:lpstr>What are mixtures?</vt:lpstr>
      <vt:lpstr>What are mixtures?</vt:lpstr>
      <vt:lpstr>What are solutions?</vt:lpstr>
      <vt:lpstr>What are solutions?</vt:lpstr>
      <vt:lpstr>What are solutions?</vt:lpstr>
      <vt:lpstr>Separating Mixtures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Mixtures</dc:title>
  <dc:creator>Julie Skaggs</dc:creator>
  <cp:lastModifiedBy>Julie Skaggs</cp:lastModifiedBy>
  <cp:revision>5</cp:revision>
  <dcterms:created xsi:type="dcterms:W3CDTF">2014-02-13T21:40:30Z</dcterms:created>
  <dcterms:modified xsi:type="dcterms:W3CDTF">2014-02-13T22:26:34Z</dcterms:modified>
</cp:coreProperties>
</file>