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9FACE-2321-4063-B708-FAC09A248DD7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342EB-EC8A-433D-B93D-9BD400B2B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9FACE-2321-4063-B708-FAC09A248DD7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342EB-EC8A-433D-B93D-9BD400B2B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9FACE-2321-4063-B708-FAC09A248DD7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342EB-EC8A-433D-B93D-9BD400B2B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AB172A9-6AF8-41BD-AE67-05E54CC764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9F481782-4FE0-49AD-AEE7-19345C0782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9FACE-2321-4063-B708-FAC09A248DD7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342EB-EC8A-433D-B93D-9BD400B2B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9FACE-2321-4063-B708-FAC09A248DD7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342EB-EC8A-433D-B93D-9BD400B2B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9FACE-2321-4063-B708-FAC09A248DD7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342EB-EC8A-433D-B93D-9BD400B2B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9FACE-2321-4063-B708-FAC09A248DD7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342EB-EC8A-433D-B93D-9BD400B2B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9FACE-2321-4063-B708-FAC09A248DD7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342EB-EC8A-433D-B93D-9BD400B2B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9FACE-2321-4063-B708-FAC09A248DD7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342EB-EC8A-433D-B93D-9BD400B2B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9FACE-2321-4063-B708-FAC09A248DD7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342EB-EC8A-433D-B93D-9BD400B2B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9FACE-2321-4063-B708-FAC09A248DD7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342EB-EC8A-433D-B93D-9BD400B2B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9FACE-2321-4063-B708-FAC09A248DD7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342EB-EC8A-433D-B93D-9BD400B2B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dirty="0" smtClean="0"/>
              <a:t>Earth’s Moving Continents</a:t>
            </a:r>
            <a:endParaRPr lang="en-US" dirty="0"/>
          </a:p>
        </p:txBody>
      </p:sp>
      <p:pic>
        <p:nvPicPr>
          <p:cNvPr id="4" name="Picture 4" descr="map_plate_tectonics_world"/>
          <p:cNvPicPr>
            <a:picLocks noChangeAspect="1" noChangeArrowheads="1"/>
          </p:cNvPicPr>
          <p:nvPr/>
        </p:nvPicPr>
        <p:blipFill>
          <a:blip r:embed="rId2" cstate="print"/>
          <a:srcRect t="9259"/>
          <a:stretch>
            <a:fillRect/>
          </a:stretch>
        </p:blipFill>
        <p:spPr bwMode="auto">
          <a:xfrm>
            <a:off x="1905000" y="2514600"/>
            <a:ext cx="5715000" cy="37338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600200" y="1600200"/>
            <a:ext cx="6248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Ch. 5, Lesson 2</a:t>
            </a:r>
          </a:p>
          <a:p>
            <a:pPr algn="ctr"/>
            <a:r>
              <a:rPr lang="en-US" sz="2400" dirty="0" smtClean="0"/>
              <a:t>Part </a:t>
            </a:r>
            <a:r>
              <a:rPr lang="en-US" sz="2400" dirty="0" smtClean="0"/>
              <a:t>1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39825"/>
          </a:xfrm>
        </p:spPr>
        <p:txBody>
          <a:bodyPr/>
          <a:lstStyle/>
          <a:p>
            <a:r>
              <a:rPr lang="en-US" sz="5400"/>
              <a:t>Wegener’s Evidence</a:t>
            </a:r>
            <a:r>
              <a:rPr lang="en-US"/>
              <a:t>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66800"/>
            <a:ext cx="4038600" cy="5791200"/>
          </a:xfrm>
        </p:spPr>
        <p:txBody>
          <a:bodyPr/>
          <a:lstStyle/>
          <a:p>
            <a:r>
              <a:rPr lang="en-US" sz="2800"/>
              <a:t>Land features- looked like pieces fit together, similar coal fields</a:t>
            </a:r>
          </a:p>
          <a:p>
            <a:r>
              <a:rPr lang="en-US" sz="2800"/>
              <a:t>Fossils- fernlike plants and fresh water reptiles</a:t>
            </a:r>
          </a:p>
          <a:p>
            <a:r>
              <a:rPr lang="en-US" sz="2800"/>
              <a:t>Climate- evidence that climate was colder in South Africa and had to be closer to South Pole  </a:t>
            </a:r>
          </a:p>
        </p:txBody>
      </p:sp>
      <p:pic>
        <p:nvPicPr>
          <p:cNvPr id="13316" name="Picture 4" descr="glossopteris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684838" y="1600200"/>
            <a:ext cx="1965325" cy="2189163"/>
          </a:xfrm>
          <a:noFill/>
          <a:ln/>
        </p:spPr>
      </p:pic>
      <p:pic>
        <p:nvPicPr>
          <p:cNvPr id="13318" name="Picture 6" descr="Lystrosaurus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56175" y="3941763"/>
            <a:ext cx="3421063" cy="218916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Plate Movement Over Time</a:t>
            </a:r>
          </a:p>
        </p:txBody>
      </p:sp>
      <p:sp>
        <p:nvSpPr>
          <p:cNvPr id="34819" name="Rectangle 3"/>
          <p:cNvSpPr>
            <a:spLocks noGrp="1" noRot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3600"/>
              <a:t>Pangaea- 260 million years ago</a:t>
            </a:r>
          </a:p>
          <a:p>
            <a:r>
              <a:rPr lang="en-US" sz="3600"/>
              <a:t>225 million years ago, Pangaea began to split </a:t>
            </a:r>
          </a:p>
        </p:txBody>
      </p:sp>
      <p:pic>
        <p:nvPicPr>
          <p:cNvPr id="34820" name="Picture 4" descr="continental drift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19600" y="1600200"/>
            <a:ext cx="4419600" cy="4498975"/>
          </a:xfrm>
          <a:noFill/>
          <a:ln/>
        </p:spPr>
      </p:pic>
    </p:spTree>
  </p:cSld>
  <p:clrMapOvr>
    <a:masterClrMapping/>
  </p:clrMapOvr>
  <p:transition>
    <p:push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How Plates Move</a:t>
            </a:r>
            <a:r>
              <a:rPr lang="en-US"/>
              <a:t> </a:t>
            </a:r>
          </a:p>
        </p:txBody>
      </p:sp>
      <p:sp>
        <p:nvSpPr>
          <p:cNvPr id="24579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4800" y="1295400"/>
            <a:ext cx="8613775" cy="1600200"/>
          </a:xfrm>
        </p:spPr>
        <p:txBody>
          <a:bodyPr/>
          <a:lstStyle/>
          <a:p>
            <a:r>
              <a:rPr lang="en-US" sz="2800"/>
              <a:t>Theory of Plate Tectonics- upper mantle is in slow, constant motion driven by convection currents in the mantle</a:t>
            </a:r>
          </a:p>
          <a:p>
            <a:pPr>
              <a:buFont typeface="Arial" charset="0"/>
              <a:buNone/>
            </a:pPr>
            <a:endParaRPr lang="en-US" sz="2800"/>
          </a:p>
        </p:txBody>
      </p:sp>
      <p:pic>
        <p:nvPicPr>
          <p:cNvPr id="24580" name="Picture 4" descr="USGS_TectonicPlate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52600" y="2743200"/>
            <a:ext cx="5943600" cy="3962400"/>
          </a:xfrm>
          <a:noFill/>
          <a:ln/>
        </p:spPr>
      </p:pic>
    </p:spTree>
  </p:cSld>
  <p:clrMapOvr>
    <a:masterClrMapping/>
  </p:clrMapOvr>
  <p:transition>
    <p:push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5400"/>
              <a:t>Mid-Ocean Ridges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66800"/>
            <a:ext cx="8305800" cy="2057400"/>
          </a:xfrm>
        </p:spPr>
        <p:txBody>
          <a:bodyPr/>
          <a:lstStyle/>
          <a:p>
            <a:r>
              <a:rPr lang="en-US" sz="2800"/>
              <a:t>An undersea mountain chain where new ocean floor is produced; a divergent plate boundary</a:t>
            </a:r>
          </a:p>
          <a:p>
            <a:r>
              <a:rPr lang="en-US" sz="2800"/>
              <a:t>Sonar- device that bounces sound waves off objects to determine their distance </a:t>
            </a:r>
          </a:p>
        </p:txBody>
      </p:sp>
      <p:pic>
        <p:nvPicPr>
          <p:cNvPr id="36868" name="Picture 4" descr="A map of the sea floor traces the Earth’s ocean ridges. Long description.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0" y="3124200"/>
            <a:ext cx="6553200" cy="3568700"/>
          </a:xfrm>
          <a:noFill/>
          <a:ln/>
        </p:spPr>
      </p:pic>
    </p:spTree>
  </p:cSld>
  <p:clrMapOvr>
    <a:masterClrMapping/>
  </p:clrMapOvr>
  <p:transition>
    <p:push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Sea-Floor Spreading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Harry Hess- studied mid-ocean ridges and proposed sea-floor spreading</a:t>
            </a:r>
          </a:p>
          <a:p>
            <a:pPr>
              <a:lnSpc>
                <a:spcPct val="90000"/>
              </a:lnSpc>
            </a:pPr>
            <a:r>
              <a:rPr lang="en-US" sz="2400"/>
              <a:t>Magma causes sea-floor to spread apart along a mid-ocean ridge. This molten material forms new ocean crust</a:t>
            </a:r>
          </a:p>
          <a:p>
            <a:pPr>
              <a:lnSpc>
                <a:spcPct val="90000"/>
              </a:lnSpc>
            </a:pPr>
            <a:r>
              <a:rPr lang="en-US" sz="2400"/>
              <a:t>Ocean floors move like conveyor belts taking the continents with them </a:t>
            </a:r>
          </a:p>
        </p:txBody>
      </p:sp>
      <p:pic>
        <p:nvPicPr>
          <p:cNvPr id="37895" name="Picture 7" descr="seafloor_spreading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1905000"/>
            <a:ext cx="4038600" cy="3810000"/>
          </a:xfrm>
          <a:noFill/>
          <a:ln/>
        </p:spPr>
      </p:pic>
    </p:spTree>
  </p:cSld>
  <p:clrMapOvr>
    <a:masterClrMapping/>
  </p:clrMapOvr>
  <p:transition>
    <p:push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Evidence for Sea-Floor Spreading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1. Molten Material- scientists found strange shaped rocks only formed when magma cools quickly after erupting under water</a:t>
            </a:r>
          </a:p>
        </p:txBody>
      </p:sp>
      <p:pic>
        <p:nvPicPr>
          <p:cNvPr id="38916" name="Picture 4" descr="pillow_lav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95800" y="1981200"/>
            <a:ext cx="4343400" cy="3257550"/>
          </a:xfrm>
          <a:noFill/>
          <a:ln/>
        </p:spPr>
      </p:pic>
    </p:spTree>
  </p:cSld>
  <p:clrMapOvr>
    <a:masterClrMapping/>
  </p:clrMapOvr>
  <p:transition>
    <p:push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Evidence for Sea-Floor Spreading 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848600" cy="1524000"/>
          </a:xfrm>
        </p:spPr>
        <p:txBody>
          <a:bodyPr/>
          <a:lstStyle/>
          <a:p>
            <a:r>
              <a:rPr lang="en-US" sz="2800"/>
              <a:t>2. Magnetic Stripes- molten rock cooled and the iron bits lined up in the direction of the magnetic poles </a:t>
            </a:r>
          </a:p>
        </p:txBody>
      </p:sp>
      <p:pic>
        <p:nvPicPr>
          <p:cNvPr id="43012" name="Picture 4" descr="A diagram of variations in the Earth’s magnetic fields provides evidence for sea-floor spreading. Long description.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90600" y="3048000"/>
            <a:ext cx="7391400" cy="3505200"/>
          </a:xfrm>
          <a:noFill/>
          <a:ln/>
        </p:spPr>
      </p:pic>
    </p:spTree>
  </p:cSld>
  <p:clrMapOvr>
    <a:masterClrMapping/>
  </p:clrMapOvr>
  <p:transition>
    <p:push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Evidence for Sea-Floor Spreading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47800"/>
            <a:ext cx="8229600" cy="2743200"/>
          </a:xfrm>
        </p:spPr>
        <p:txBody>
          <a:bodyPr/>
          <a:lstStyle/>
          <a:p>
            <a:r>
              <a:rPr lang="en-US"/>
              <a:t>3. Drilling Samples- samples of rock from the ocean floor showed rocks farthest away from the ridge were the oldest and the closest rocks were the newest</a:t>
            </a:r>
          </a:p>
        </p:txBody>
      </p:sp>
      <p:pic>
        <p:nvPicPr>
          <p:cNvPr id="45060" name="Picture 4" descr="glomar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47800" y="4419600"/>
            <a:ext cx="2957513" cy="2190750"/>
          </a:xfrm>
          <a:noFill/>
          <a:ln/>
        </p:spPr>
      </p:pic>
      <p:pic>
        <p:nvPicPr>
          <p:cNvPr id="45062" name="Picture 6" descr="nodule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15000" y="4419600"/>
            <a:ext cx="2921000" cy="2190750"/>
          </a:xfrm>
          <a:noFill/>
          <a:ln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236</Words>
  <Application>Microsoft Office PowerPoint</Application>
  <PresentationFormat>On-screen Show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Earth’s Moving Continents</vt:lpstr>
      <vt:lpstr>Wegener’s Evidence </vt:lpstr>
      <vt:lpstr>Plate Movement Over Time</vt:lpstr>
      <vt:lpstr>How Plates Move </vt:lpstr>
      <vt:lpstr>Mid-Ocean Ridges</vt:lpstr>
      <vt:lpstr>Sea-Floor Spreading</vt:lpstr>
      <vt:lpstr>Evidence for Sea-Floor Spreading </vt:lpstr>
      <vt:lpstr>Evidence for Sea-Floor Spreading </vt:lpstr>
      <vt:lpstr>Evidence for Sea-Floor Spreading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Wegener’s Evidence </dc:title>
  <dc:creator>Julie Skaggs</dc:creator>
  <cp:lastModifiedBy>Julie Skaggs</cp:lastModifiedBy>
  <cp:revision>3</cp:revision>
  <dcterms:created xsi:type="dcterms:W3CDTF">2013-10-04T17:25:32Z</dcterms:created>
  <dcterms:modified xsi:type="dcterms:W3CDTF">2013-10-04T17:40:50Z</dcterms:modified>
</cp:coreProperties>
</file>