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F0193-499A-4EEC-AE36-19D0BAE0F5AD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5F7DD-91A8-49F4-841C-012A09FA0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frm=1&amp;source=images&amp;cd=&amp;cad=rja&amp;docid=JDZXjtgJHzy1jM&amp;tbnid=wwT_IS032v7K7M:&amp;ved=0CAUQjRw&amp;url=http://www.youtube.com/watch?v=OQT6piZOX7c&amp;ei=LXVmUoevJurQyAH0qoGoCg&amp;bvm=bv.55123115,d.aWc&amp;psig=AFQjCNH77IgyjrxTD6m3veXtMOjlHXAelw&amp;ust=138253277290525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6600" dirty="0" smtClean="0">
                <a:solidFill>
                  <a:srgbClr val="FFFF00"/>
                </a:solidFill>
              </a:rPr>
              <a:t>PLANTS</a:t>
            </a:r>
            <a:endParaRPr lang="en-US" sz="1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Characteristics of Plants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0772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All plants need space, air, water, and sunlight.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66" name="Picture 2" descr="http://i1.ytimg.com/vi/OQT6piZOX7c/hqdefaul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1" y="4400549"/>
            <a:ext cx="2666999" cy="2000250"/>
          </a:xfrm>
          <a:prstGeom prst="rect">
            <a:avLst/>
          </a:prstGeom>
          <a:noFill/>
        </p:spPr>
      </p:pic>
      <p:pic>
        <p:nvPicPr>
          <p:cNvPr id="11268" name="Picture 4" descr="https://encrypted-tbn1.gstatic.com/images?q=tbn:ANd9GcQ_RRWSs1L1wO07wLj_kK_hh2UcY_KTCZq8vl6dqrY8kZVBgXG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4419600"/>
            <a:ext cx="2926904" cy="1990726"/>
          </a:xfrm>
          <a:prstGeom prst="rect">
            <a:avLst/>
          </a:prstGeom>
          <a:noFill/>
        </p:spPr>
      </p:pic>
      <p:pic>
        <p:nvPicPr>
          <p:cNvPr id="11270" name="Picture 6" descr="https://encrypted-tbn3.gstatic.com/images?q=tbn:ANd9GcRIHIZX0Y5ZJHZLpk96JvMcHyOHL-vxDBd4QjFwyGRpa4HktB_Zk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419600"/>
            <a:ext cx="1990725" cy="199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Nonvascular Plants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419600"/>
            <a:ext cx="8229600" cy="19812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Grow close to the ground.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Absorb water directly from the ground.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May grow just a few centimeters tall.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s://encrypted-tbn2.gstatic.com/images?q=tbn:ANd9GcRQ1AX0LqQURqtfkA6kzWYB2fT4hTuEuulm0AMjorq6_GxcHJN7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2286000" cy="1285876"/>
          </a:xfrm>
          <a:prstGeom prst="rect">
            <a:avLst/>
          </a:prstGeom>
          <a:noFill/>
        </p:spPr>
      </p:pic>
      <p:pic>
        <p:nvPicPr>
          <p:cNvPr id="10244" name="Picture 4" descr="https://encrypted-tbn0.gstatic.com/images?q=tbn:ANd9GcR6Pg2amPyTGDyg4InOWB0R8trgFvYZgySUlydCWsmGYZR264tCK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676400"/>
            <a:ext cx="2619375" cy="1752600"/>
          </a:xfrm>
          <a:prstGeom prst="rect">
            <a:avLst/>
          </a:prstGeom>
          <a:noFill/>
        </p:spPr>
      </p:pic>
      <p:pic>
        <p:nvPicPr>
          <p:cNvPr id="10246" name="Picture 6" descr="https://encrypted-tbn3.gstatic.com/images?q=tbn:ANd9GcTEirjkUgoUSzMVKJaoJoSOQ_wCQgTyCcXg5wZiawkhy4aGY-j-O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676400"/>
            <a:ext cx="2476500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Vascular Plants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 size limits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Tubes transport water and nutrients to various parts of the plant.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Can be seed plants or seedless.</a:t>
            </a:r>
          </a:p>
        </p:txBody>
      </p:sp>
      <p:pic>
        <p:nvPicPr>
          <p:cNvPr id="4098" name="Picture 2" descr="http://ts4.mm.bing.net/th?id=H.4610923486054367&amp;w=201&amp;h=171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495800"/>
            <a:ext cx="1914525" cy="1628776"/>
          </a:xfrm>
          <a:prstGeom prst="rect">
            <a:avLst/>
          </a:prstGeom>
          <a:noFill/>
        </p:spPr>
      </p:pic>
      <p:pic>
        <p:nvPicPr>
          <p:cNvPr id="4100" name="Picture 4" descr="http://ts1.mm.bing.net/th?id=H.4822746945619864&amp;w=129&amp;h=176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419600"/>
            <a:ext cx="1228725" cy="1676400"/>
          </a:xfrm>
          <a:prstGeom prst="rect">
            <a:avLst/>
          </a:prstGeom>
          <a:noFill/>
        </p:spPr>
      </p:pic>
      <p:pic>
        <p:nvPicPr>
          <p:cNvPr id="4102" name="Picture 6" descr="http://ts4.mm.bing.net/th?id=H.4941034593452899&amp;w=168&amp;h=169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419600"/>
            <a:ext cx="1600200" cy="1609726"/>
          </a:xfrm>
          <a:prstGeom prst="rect">
            <a:avLst/>
          </a:prstGeom>
          <a:noFill/>
        </p:spPr>
      </p:pic>
      <p:pic>
        <p:nvPicPr>
          <p:cNvPr id="4104" name="Picture 8" descr="http://ts3.mm.bing.net/th?id=H.5036108009376794&amp;w=258&amp;h=185&amp;c=7&amp;rs=1&amp;pid=1.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343400"/>
            <a:ext cx="2457450" cy="1762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457200"/>
            <a:ext cx="7239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1981200"/>
            <a:ext cx="3124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2667000" y="1524000"/>
            <a:ext cx="990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953000" y="1981200"/>
            <a:ext cx="3581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715000" y="15240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571500" y="3162300"/>
            <a:ext cx="914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H="1">
            <a:off x="1600200" y="2971800"/>
            <a:ext cx="609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419600" y="3505200"/>
            <a:ext cx="1981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162800" y="3505200"/>
            <a:ext cx="1828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5600700" y="2933700"/>
            <a:ext cx="609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7200900" y="27813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43200" y="609600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VASCULAR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90600" y="19812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seedless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67400" y="19812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seeds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05000" y="49530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horsetail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72400" y="59436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daisy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62800" y="35814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Flowers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angiosperm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95800" y="3429000"/>
            <a:ext cx="2057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no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flowers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gymnosperm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0484" name="Picture 4" descr="http://ts2.mm.bing.net/th?id=H.4782477315343153&amp;w=285&amp;h=188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0"/>
            <a:ext cx="1617223" cy="1066800"/>
          </a:xfrm>
          <a:prstGeom prst="rect">
            <a:avLst/>
          </a:prstGeom>
          <a:noFill/>
        </p:spPr>
      </p:pic>
      <p:pic>
        <p:nvPicPr>
          <p:cNvPr id="20486" name="Picture 6" descr="http://ts2.mm.bing.net/th?id=H.4670692207167365&amp;w=147&amp;h=183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581400"/>
            <a:ext cx="1040567" cy="1295400"/>
          </a:xfrm>
          <a:prstGeom prst="rect">
            <a:avLst/>
          </a:prstGeom>
          <a:noFill/>
        </p:spPr>
      </p:pic>
      <p:pic>
        <p:nvPicPr>
          <p:cNvPr id="20488" name="Picture 8" descr="http://ts4.mm.bing.net/th?id=H.4578891592564975&amp;w=110&amp;h=171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4953000"/>
            <a:ext cx="1047750" cy="1628776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2362200" y="63246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Fir tree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rot="10800000" flipV="1">
            <a:off x="3581400" y="4343400"/>
            <a:ext cx="838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43600" y="60960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apple tree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2400" y="49530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fern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14800" y="63246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Ginko</a:t>
            </a:r>
            <a:r>
              <a:rPr lang="en-US" sz="2000" dirty="0" smtClean="0">
                <a:solidFill>
                  <a:schemeClr val="bg1"/>
                </a:solidFill>
              </a:rPr>
              <a:t> tree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20490" name="Picture 10" descr="http://ts3.mm.bing.net/th?id=H.4953545844853322&amp;w=147&amp;h=185&amp;c=7&amp;rs=1&amp;pid=1.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4572000"/>
            <a:ext cx="1400175" cy="1762126"/>
          </a:xfrm>
          <a:prstGeom prst="rect">
            <a:avLst/>
          </a:prstGeom>
          <a:noFill/>
        </p:spPr>
      </p:pic>
      <p:cxnSp>
        <p:nvCxnSpPr>
          <p:cNvPr id="46" name="Straight Arrow Connector 45"/>
          <p:cNvCxnSpPr>
            <a:endCxn id="20490" idx="0"/>
          </p:cNvCxnSpPr>
          <p:nvPr/>
        </p:nvCxnSpPr>
        <p:spPr>
          <a:xfrm rot="5400000">
            <a:off x="4922044" y="4388644"/>
            <a:ext cx="304800" cy="61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2" name="Picture 12" descr="http://ts4.mm.bing.net/th?id=H.5037658489620807&amp;w=236&amp;h=178&amp;c=7&amp;rs=1&amp;pid=1.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4953000"/>
            <a:ext cx="1313379" cy="990600"/>
          </a:xfrm>
          <a:prstGeom prst="rect">
            <a:avLst/>
          </a:prstGeom>
          <a:noFill/>
        </p:spPr>
      </p:pic>
      <p:cxnSp>
        <p:nvCxnSpPr>
          <p:cNvPr id="49" name="Straight Arrow Connector 48"/>
          <p:cNvCxnSpPr/>
          <p:nvPr/>
        </p:nvCxnSpPr>
        <p:spPr>
          <a:xfrm rot="5400000">
            <a:off x="6896100" y="43815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4" name="Picture 14" descr="http://ts4.mm.bing.net/th?id=H.4817481310997075&amp;w=221&amp;h=172&amp;c=7&amp;rs=1&amp;pid=1.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4876800"/>
            <a:ext cx="1272806" cy="990600"/>
          </a:xfrm>
          <a:prstGeom prst="rect">
            <a:avLst/>
          </a:prstGeom>
          <a:noFill/>
        </p:spPr>
      </p:pic>
      <p:cxnSp>
        <p:nvCxnSpPr>
          <p:cNvPr id="52" name="Straight Arrow Connector 51"/>
          <p:cNvCxnSpPr/>
          <p:nvPr/>
        </p:nvCxnSpPr>
        <p:spPr>
          <a:xfrm rot="16200000" flipH="1">
            <a:off x="7696200" y="4343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Seedless Plants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Reproduce by spores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single cell with a tough outer covering.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Creates a new plant exactly like the one that produced it.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Seed Plants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Seeds contain the undeveloped plant, stored food, and a protective covering.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covering keeps the seed from getting dried out or damaged.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stored food is used to help the plant grow and develop.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Can be flowering plants or non-flowering.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154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PLANTS</vt:lpstr>
      <vt:lpstr>Characteristics of Plants</vt:lpstr>
      <vt:lpstr>Nonvascular Plants</vt:lpstr>
      <vt:lpstr>Vascular Plants</vt:lpstr>
      <vt:lpstr>Slide 5</vt:lpstr>
      <vt:lpstr>Seedless Plants</vt:lpstr>
      <vt:lpstr>Seed Plants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PLANTS</dc:title>
  <dc:creator>Julie Skaggs</dc:creator>
  <cp:lastModifiedBy>Julie Skaggs</cp:lastModifiedBy>
  <cp:revision>10</cp:revision>
  <dcterms:created xsi:type="dcterms:W3CDTF">2013-10-22T12:45:03Z</dcterms:created>
  <dcterms:modified xsi:type="dcterms:W3CDTF">2013-10-22T14:17:54Z</dcterms:modified>
</cp:coreProperties>
</file>