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60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607EA-7C0C-40FB-8C29-4A88CA1E6771}" type="datetimeFigureOut">
              <a:rPr lang="en-US" smtClean="0"/>
              <a:t>10/28/2013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31FAD-ACC2-4E25-ACBA-D434DC669B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607EA-7C0C-40FB-8C29-4A88CA1E6771}" type="datetimeFigureOut">
              <a:rPr lang="en-US" smtClean="0"/>
              <a:t>10/28/2013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31FAD-ACC2-4E25-ACBA-D434DC669B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607EA-7C0C-40FB-8C29-4A88CA1E6771}" type="datetimeFigureOut">
              <a:rPr lang="en-US" smtClean="0"/>
              <a:t>10/28/2013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31FAD-ACC2-4E25-ACBA-D434DC669B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607EA-7C0C-40FB-8C29-4A88CA1E6771}" type="datetimeFigureOut">
              <a:rPr lang="en-US" smtClean="0"/>
              <a:t>10/28/2013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31FAD-ACC2-4E25-ACBA-D434DC669B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607EA-7C0C-40FB-8C29-4A88CA1E6771}" type="datetimeFigureOut">
              <a:rPr lang="en-US" smtClean="0"/>
              <a:t>10/28/2013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31FAD-ACC2-4E25-ACBA-D434DC669B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607EA-7C0C-40FB-8C29-4A88CA1E6771}" type="datetimeFigureOut">
              <a:rPr lang="en-US" smtClean="0"/>
              <a:t>10/28/2013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31FAD-ACC2-4E25-ACBA-D434DC669B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607EA-7C0C-40FB-8C29-4A88CA1E6771}" type="datetimeFigureOut">
              <a:rPr lang="en-US" smtClean="0"/>
              <a:t>10/28/2013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31FAD-ACC2-4E25-ACBA-D434DC669B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607EA-7C0C-40FB-8C29-4A88CA1E6771}" type="datetimeFigureOut">
              <a:rPr lang="en-US" smtClean="0"/>
              <a:t>10/28/2013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31FAD-ACC2-4E25-ACBA-D434DC669B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607EA-7C0C-40FB-8C29-4A88CA1E6771}" type="datetimeFigureOut">
              <a:rPr lang="en-US" smtClean="0"/>
              <a:t>10/28/2013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31FAD-ACC2-4E25-ACBA-D434DC669B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607EA-7C0C-40FB-8C29-4A88CA1E6771}" type="datetimeFigureOut">
              <a:rPr lang="en-US" smtClean="0"/>
              <a:t>10/28/2013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31FAD-ACC2-4E25-ACBA-D434DC669B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607EA-7C0C-40FB-8C29-4A88CA1E6771}" type="datetimeFigureOut">
              <a:rPr lang="en-US" smtClean="0"/>
              <a:t>10/28/2013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31FAD-ACC2-4E25-ACBA-D434DC669B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C607EA-7C0C-40FB-8C29-4A88CA1E6771}" type="datetimeFigureOut">
              <a:rPr lang="en-US" smtClean="0"/>
              <a:t>10/28/2013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31FAD-ACC2-4E25-ACBA-D434DC669B5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Monday, October 28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Round each of these numbers to the nearest hundredth.</a:t>
            </a:r>
          </a:p>
          <a:p>
            <a:r>
              <a:rPr lang="en-US" dirty="0" smtClean="0"/>
              <a:t>45.683452</a:t>
            </a:r>
          </a:p>
          <a:p>
            <a:r>
              <a:rPr lang="en-US" dirty="0" smtClean="0"/>
              <a:t>1.00945</a:t>
            </a:r>
          </a:p>
          <a:p>
            <a:r>
              <a:rPr lang="en-US" dirty="0" smtClean="0"/>
              <a:t>986.89347389</a:t>
            </a:r>
          </a:p>
          <a:p>
            <a:r>
              <a:rPr lang="en-US" dirty="0" smtClean="0"/>
              <a:t>738.465956</a:t>
            </a:r>
          </a:p>
          <a:p>
            <a:r>
              <a:rPr lang="en-US" dirty="0" smtClean="0"/>
              <a:t>23589.493857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Tuesday, October 29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Newton’s First Law of Motion?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Wednesday, October 30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Define inertia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Thursday, October 31</a:t>
            </a:r>
            <a:endParaRPr lang="en-US" dirty="0"/>
          </a:p>
        </p:txBody>
      </p:sp>
      <p:pic>
        <p:nvPicPr>
          <p:cNvPr id="1026" name="Picture 2" descr="C:\Program Files\Microsoft Office\MEDIA\CAGCAT10\j0305493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2362200"/>
            <a:ext cx="3724656" cy="30568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Friday, October 31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Newton’s Third Law of Motion?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53</Words>
  <Application>Microsoft Office PowerPoint</Application>
  <PresentationFormat>On-screen Show (4:3)</PresentationFormat>
  <Paragraphs>14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Monday, October 28</vt:lpstr>
      <vt:lpstr>Tuesday, October 29</vt:lpstr>
      <vt:lpstr>Wednesday, October 30</vt:lpstr>
      <vt:lpstr>Thursday, October 31</vt:lpstr>
      <vt:lpstr>Friday, October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Monday, October 28</dc:title>
  <dc:creator>Julie Skaggs</dc:creator>
  <cp:lastModifiedBy>Julie Skaggs</cp:lastModifiedBy>
  <cp:revision>1</cp:revision>
  <dcterms:created xsi:type="dcterms:W3CDTF">2013-10-28T14:55:14Z</dcterms:created>
  <dcterms:modified xsi:type="dcterms:W3CDTF">2013-10-28T15:00:45Z</dcterms:modified>
</cp:coreProperties>
</file>