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916B-3767-446A-A4C9-91776B7E6C40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4B9C-1800-45BA-802B-0553C77724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916B-3767-446A-A4C9-91776B7E6C40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4B9C-1800-45BA-802B-0553C77724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916B-3767-446A-A4C9-91776B7E6C40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4B9C-1800-45BA-802B-0553C77724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916B-3767-446A-A4C9-91776B7E6C40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4B9C-1800-45BA-802B-0553C77724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916B-3767-446A-A4C9-91776B7E6C40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4B9C-1800-45BA-802B-0553C77724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916B-3767-446A-A4C9-91776B7E6C40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4B9C-1800-45BA-802B-0553C77724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916B-3767-446A-A4C9-91776B7E6C40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4B9C-1800-45BA-802B-0553C77724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916B-3767-446A-A4C9-91776B7E6C40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4B9C-1800-45BA-802B-0553C77724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916B-3767-446A-A4C9-91776B7E6C40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4B9C-1800-45BA-802B-0553C77724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916B-3767-446A-A4C9-91776B7E6C40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4B9C-1800-45BA-802B-0553C77724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916B-3767-446A-A4C9-91776B7E6C40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4B9C-1800-45BA-802B-0553C77724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4916B-3767-446A-A4C9-91776B7E6C40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C4B9C-1800-45BA-802B-0553C777246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Plant Life Cycles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Alternation of generation – the process of alternating between asexual and sexual reproduction</a:t>
            </a:r>
          </a:p>
          <a:p>
            <a:endParaRPr lang="en-US" dirty="0"/>
          </a:p>
          <a:p>
            <a:r>
              <a:rPr lang="en-US" dirty="0" smtClean="0"/>
              <a:t>Seedless plants begin by releasing spores that develop into new plants without fertilization. The new adult plant develops male and female structure that join and fertilize to create a new adult plant.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dirty="0" smtClean="0"/>
              <a:t>Pollination – the transfer of pollen from the stamen to the pistil</a:t>
            </a:r>
          </a:p>
          <a:p>
            <a:r>
              <a:rPr lang="en-US" dirty="0" smtClean="0"/>
              <a:t>Pollen- a yellow powder that contains the sperm cells</a:t>
            </a:r>
          </a:p>
          <a:p>
            <a:r>
              <a:rPr lang="en-US" dirty="0" smtClean="0"/>
              <a:t>Nectar – sweet liquid produced  by flowers to attract pollinators</a:t>
            </a:r>
            <a:endParaRPr lang="en-US" dirty="0"/>
          </a:p>
          <a:p>
            <a:r>
              <a:rPr lang="en-US" dirty="0" smtClean="0"/>
              <a:t>Self-pollination – a perfect flower with male &amp; female parts pollinates itself</a:t>
            </a:r>
          </a:p>
          <a:p>
            <a:r>
              <a:rPr lang="en-US" dirty="0" smtClean="0"/>
              <a:t>Cross-pollination- pollen from one plant pollinates the flower on another plant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Seed has 3 parts</a:t>
            </a:r>
          </a:p>
          <a:p>
            <a:pPr lvl="1"/>
            <a:r>
              <a:rPr lang="en-US" dirty="0" smtClean="0"/>
              <a:t>Embryo - </a:t>
            </a:r>
            <a:r>
              <a:rPr lang="en-US" dirty="0" smtClean="0"/>
              <a:t>the fertilized egg cell developing into a new offspring</a:t>
            </a:r>
            <a:endParaRPr lang="en-US" dirty="0" smtClean="0"/>
          </a:p>
          <a:p>
            <a:pPr lvl="1"/>
            <a:r>
              <a:rPr lang="en-US" dirty="0" smtClean="0"/>
              <a:t>Cotyledon-surrounds the embryo and is its food supply</a:t>
            </a:r>
          </a:p>
          <a:p>
            <a:pPr lvl="1"/>
            <a:r>
              <a:rPr lang="en-US" dirty="0" smtClean="0"/>
              <a:t>Seed coat </a:t>
            </a:r>
            <a:r>
              <a:rPr lang="en-US" smtClean="0"/>
              <a:t>– tough </a:t>
            </a:r>
            <a:r>
              <a:rPr lang="en-US" dirty="0" smtClean="0"/>
              <a:t>outer covering that protects the seed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US" dirty="0" smtClean="0"/>
              <a:t>Germination – the process of the seed developing into a new plant</a:t>
            </a:r>
          </a:p>
          <a:p>
            <a:endParaRPr lang="en-US" dirty="0"/>
          </a:p>
          <a:p>
            <a:r>
              <a:rPr lang="en-US" dirty="0" smtClean="0"/>
              <a:t>Monocot- seed with a single cotyledon, parallel vein pattern on leaves, flower petals in groups of three</a:t>
            </a:r>
          </a:p>
          <a:p>
            <a:endParaRPr lang="en-US" dirty="0"/>
          </a:p>
          <a:p>
            <a:r>
              <a:rPr lang="en-US" dirty="0" err="1" smtClean="0"/>
              <a:t>Dicot</a:t>
            </a:r>
            <a:r>
              <a:rPr lang="en-US" dirty="0" smtClean="0"/>
              <a:t> – seed with two cotyledons, leaves have a branched vein pattern, flower petals in groups of 4 or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Conifers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Conifer – a seed plant with no flowers </a:t>
            </a:r>
          </a:p>
          <a:p>
            <a:pPr lvl="1"/>
            <a:r>
              <a:rPr lang="en-US" dirty="0" smtClean="0"/>
              <a:t>Evergreens, pines and firs</a:t>
            </a:r>
          </a:p>
          <a:p>
            <a:r>
              <a:rPr lang="en-US" dirty="0" smtClean="0"/>
              <a:t>Single tree produces male and female cones</a:t>
            </a:r>
          </a:p>
          <a:p>
            <a:r>
              <a:rPr lang="en-US" dirty="0" smtClean="0"/>
              <a:t>Male pollen cells stick to female cones and developing egg remains there as it develops into a seed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230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Plant Life Cycles</vt:lpstr>
      <vt:lpstr>Slide 2</vt:lpstr>
      <vt:lpstr>Slide 3</vt:lpstr>
      <vt:lpstr>Seeds</vt:lpstr>
      <vt:lpstr>Slide 5</vt:lpstr>
      <vt:lpstr>Conifers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 Life Cycles</dc:title>
  <dc:creator>Julie Skaggs</dc:creator>
  <cp:lastModifiedBy>Julie Skaggs</cp:lastModifiedBy>
  <cp:revision>9</cp:revision>
  <dcterms:created xsi:type="dcterms:W3CDTF">2013-11-12T13:35:51Z</dcterms:created>
  <dcterms:modified xsi:type="dcterms:W3CDTF">2013-11-12T15:12:22Z</dcterms:modified>
</cp:coreProperties>
</file>