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06B6A-04BA-480D-B348-1233F9381A48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04726-C77B-4503-BC86-CBEBC585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i1yUH_lVg4ZkkM&amp;tbnid=xUQGizmAokNZDM:&amp;ved=0CAUQjRw&amp;url=http://heightstechnology.edublogs.org/2009/10/05/parts-of-a-plant/&amp;ei=1sRtUrzPJMa22gWdi4HoDA&amp;bvm=bv.55123115,d.b2I&amp;psig=AFQjCNHiYdnOLXGukmRLWWJtXyF2fn_zew&amp;ust=138301192148066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5th%20sci\plants\Water_in_Plants.wm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5th%20sci\plants\Leaves_and_Photosynthesis.as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5th%20sci\plants\Cellular_Respiration__Releasing_Stored_Energy_By_Breaking_Down_Glucose.as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</a:rPr>
              <a:t>Plant Parts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http://heightstechnology.edublogs.org/files/2009/10/Parts-of-Pl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133600"/>
            <a:ext cx="5543550" cy="4171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Stems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Support the plant and serve as a transport system for the plant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Soft stems – green, can bend, contain chlorophyll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Woody stems- stronger, usually covered in bark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Stems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Xylem – tubes that move materials UP the stem. Only moves one direction.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Phloem- moves sugars DOWN from the leaves to the rest of the plant. Moves both directions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Cambium – the layer that produces and separates the xylem and phloem </a:t>
            </a:r>
          </a:p>
          <a:p>
            <a:endParaRPr 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267200"/>
            <a:ext cx="40862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Carry out photosynthesis</a:t>
            </a:r>
          </a:p>
          <a:p>
            <a:r>
              <a:rPr lang="en-US" dirty="0" smtClean="0"/>
              <a:t>Contain chloroplasts</a:t>
            </a:r>
            <a:r>
              <a:rPr lang="en-US" dirty="0"/>
              <a:t> </a:t>
            </a:r>
            <a:r>
              <a:rPr lang="en-US" dirty="0" smtClean="0"/>
              <a:t>which trap sunlight</a:t>
            </a:r>
          </a:p>
          <a:p>
            <a:r>
              <a:rPr lang="en-US" dirty="0" smtClean="0"/>
              <a:t>Cuticle – waxy surface that keeps water from evaporating from the plant</a:t>
            </a:r>
          </a:p>
          <a:p>
            <a:r>
              <a:rPr lang="en-US" dirty="0" smtClean="0"/>
              <a:t>Stomata – tiny pores on the underside of the plant that air moves in and out of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Leaves - Transpiration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27432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“plant sweat”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the plant has plenty of water the stomata open and allow water and air to leave the plant.</a:t>
            </a:r>
            <a:endParaRPr lang="en-US" dirty="0"/>
          </a:p>
        </p:txBody>
      </p:sp>
      <p:pic>
        <p:nvPicPr>
          <p:cNvPr id="4" name="Water_in_Plant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1524000"/>
            <a:ext cx="57912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Leaves -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Carbon dioxide and water enter chloroplasts</a:t>
            </a:r>
          </a:p>
          <a:p>
            <a:r>
              <a:rPr lang="en-US" dirty="0" smtClean="0"/>
              <a:t>Combine with trapped energy from sun</a:t>
            </a:r>
          </a:p>
          <a:p>
            <a:r>
              <a:rPr lang="en-US" dirty="0" smtClean="0"/>
              <a:t>Sugar and oxygen are produced</a:t>
            </a:r>
          </a:p>
          <a:p>
            <a:r>
              <a:rPr lang="en-US" dirty="0" smtClean="0"/>
              <a:t>Extra oxygen leaves through stomata.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6CO</a:t>
            </a:r>
            <a:r>
              <a:rPr lang="en-US" baseline="-25000" dirty="0" smtClean="0"/>
              <a:t>2</a:t>
            </a:r>
            <a:r>
              <a:rPr lang="en-US" dirty="0" smtClean="0"/>
              <a:t> + 6H</a:t>
            </a:r>
            <a:r>
              <a:rPr lang="en-US" baseline="-25000" dirty="0" smtClean="0"/>
              <a:t>2</a:t>
            </a:r>
            <a:r>
              <a:rPr lang="en-US" dirty="0" smtClean="0"/>
              <a:t>0 + energy 	 	 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+ 6O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6" name="Right Arrow 5"/>
          <p:cNvSpPr/>
          <p:nvPr/>
        </p:nvSpPr>
        <p:spPr>
          <a:xfrm>
            <a:off x="4419600" y="4724400"/>
            <a:ext cx="762000" cy="1524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Leaves - Photosynthesis</a:t>
            </a:r>
            <a:endParaRPr lang="en-US" dirty="0"/>
          </a:p>
        </p:txBody>
      </p:sp>
      <p:pic>
        <p:nvPicPr>
          <p:cNvPr id="4" name="Leaves_and_Photosynthesi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4478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600200"/>
            <a:ext cx="8077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6O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+</a:t>
            </a:r>
            <a:r>
              <a:rPr lang="en-US" sz="3200" dirty="0" smtClean="0"/>
              <a:t> </a:t>
            </a:r>
            <a:r>
              <a:rPr lang="en-US" sz="3200" dirty="0" smtClean="0"/>
              <a:t>C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12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6		</a:t>
            </a:r>
            <a:r>
              <a:rPr lang="en-US" sz="3200" dirty="0" smtClean="0"/>
              <a:t>6CO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</a:t>
            </a:r>
            <a:r>
              <a:rPr lang="en-US" sz="3200" dirty="0" smtClean="0"/>
              <a:t>6H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0 + energy 	 	</a:t>
            </a:r>
            <a:endParaRPr lang="en-US" sz="3200" baseline="-25000" dirty="0"/>
          </a:p>
        </p:txBody>
      </p:sp>
      <p:sp>
        <p:nvSpPr>
          <p:cNvPr id="4" name="Right Arrow 3"/>
          <p:cNvSpPr/>
          <p:nvPr/>
        </p:nvSpPr>
        <p:spPr>
          <a:xfrm>
            <a:off x="3048000" y="1752600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895600"/>
            <a:ext cx="8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Cells of organisms use oxygen to break down sugars.</a:t>
            </a:r>
          </a:p>
          <a:p>
            <a:r>
              <a:rPr lang="en-US" sz="3200" dirty="0" smtClean="0"/>
              <a:t>This releases energy</a:t>
            </a:r>
          </a:p>
          <a:p>
            <a:r>
              <a:rPr lang="en-US" sz="3200" dirty="0" smtClean="0"/>
              <a:t>Takes place in the mitochondria of cells.</a:t>
            </a:r>
          </a:p>
          <a:p>
            <a:r>
              <a:rPr lang="en-US" sz="3200" dirty="0" smtClean="0"/>
              <a:t>Produces carbon dioxide as a waste which gets released back into the air.</a:t>
            </a: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pic>
        <p:nvPicPr>
          <p:cNvPr id="3" name="Cellular_Respiration__Releasing_Stored_Energy_By_Breaking_Down_Glucose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295400"/>
            <a:ext cx="7162800" cy="4883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Seeds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Produces a new plant – means of reproduction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Angiosperm – produces plants that flower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		seed covered and protected by fruit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Gymnosperm – does not flower, seed is hard 		and uncovered.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herilynbarber.edublogs.org/files/2012/06/Gymnosperm-and-Angiosperm-Seeds-1md23z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8534400" cy="5035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Roots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Absorbs water and minerals, stores food, anchors plant in soil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Root Parts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Root cap – tip of root, protects and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pushes through soil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Epidermis – the outer layer of the root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Root hairs – located on epidermis, absorbs water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Cortex – located under epidermis, stores food and nutrients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Transport vessels – carry water and minerals throughout the plant.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Arial Roots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Roots that never touch the ground.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Absorb water from air and rain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Anchor to trees, rocks, or other surfaces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our-orchid-garden.com/pics/monopodi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962400"/>
            <a:ext cx="3429000" cy="2369127"/>
          </a:xfrm>
          <a:prstGeom prst="rect">
            <a:avLst/>
          </a:prstGeom>
          <a:noFill/>
        </p:spPr>
      </p:pic>
      <p:pic>
        <p:nvPicPr>
          <p:cNvPr id="1028" name="Picture 4" descr="http://farm6.static.flickr.com/5265/5798109195_ee099f7e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86200"/>
            <a:ext cx="366126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Fibrous Roots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Thin branching roots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 not grow deep in the ground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Cover a wide area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506" name="Picture 2" descr="http://www.cd3wd.com/cd3wd_40/cd3wd/agric/fb01pe/GIF/F1P0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1"/>
            <a:ext cx="3862847" cy="2667000"/>
          </a:xfrm>
          <a:prstGeom prst="rect">
            <a:avLst/>
          </a:prstGeom>
          <a:noFill/>
        </p:spPr>
      </p:pic>
      <p:pic>
        <p:nvPicPr>
          <p:cNvPr id="21508" name="Picture 4" descr="http://ts3.mm.bing.net/th?id=H.4792849686397258&amp;w=249&amp;h=180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505200"/>
            <a:ext cx="3657600" cy="2644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Tap Root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Single,  main stalk-like root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Reaches deep in to the ground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Smaller side roots branch off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1.bp.blogspot.com/-Q_cUqA7pmsA/UdHK4FHPVEI/AAAAAAAACZQ/WRyMs4UgCjY/s247/Unknown-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3505200"/>
            <a:ext cx="2328573" cy="2819400"/>
          </a:xfrm>
          <a:prstGeom prst="rect">
            <a:avLst/>
          </a:prstGeom>
          <a:noFill/>
        </p:spPr>
      </p:pic>
      <p:pic>
        <p:nvPicPr>
          <p:cNvPr id="20484" name="Picture 4" descr="http://2.bp.blogspot.com/-g0P7CFe6BzU/TlqVgqs8r7I/AAAAAAAAC9I/H0bDATlPrEk/s1600/Carro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5052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Prop Roots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Grow at the bottom of a plant’s stem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Prop up and support plant so it can not be knocked over.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www.visualphotos.com/photo/1x6471024/corn_prop_roots_7W7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86200"/>
            <a:ext cx="3581400" cy="2440469"/>
          </a:xfrm>
          <a:prstGeom prst="rect">
            <a:avLst/>
          </a:prstGeom>
          <a:noFill/>
        </p:spPr>
      </p:pic>
      <p:pic>
        <p:nvPicPr>
          <p:cNvPr id="19460" name="Picture 4" descr="http://ts1.mm.bing.net/th?id=H.5042842526746156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3657600" cy="249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340</Words>
  <Application>Microsoft Office PowerPoint</Application>
  <PresentationFormat>On-screen Show (4:3)</PresentationFormat>
  <Paragraphs>62</Paragraphs>
  <Slides>17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Plant Parts</vt:lpstr>
      <vt:lpstr>Seeds</vt:lpstr>
      <vt:lpstr>Slide 3</vt:lpstr>
      <vt:lpstr>Roots</vt:lpstr>
      <vt:lpstr>Root Parts</vt:lpstr>
      <vt:lpstr>Arial Roots</vt:lpstr>
      <vt:lpstr>Fibrous Roots</vt:lpstr>
      <vt:lpstr>Tap Root</vt:lpstr>
      <vt:lpstr>Prop Roots</vt:lpstr>
      <vt:lpstr>Stems</vt:lpstr>
      <vt:lpstr>Stems</vt:lpstr>
      <vt:lpstr>Leaves</vt:lpstr>
      <vt:lpstr>Leaves - Transpiration</vt:lpstr>
      <vt:lpstr>Leaves - Photosynthesis</vt:lpstr>
      <vt:lpstr>Leaves - Photosynthesis</vt:lpstr>
      <vt:lpstr>Cellular respiration</vt:lpstr>
      <vt:lpstr>Cellular Respiration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Parts</dc:title>
  <dc:creator>Julie Skaggs</dc:creator>
  <cp:lastModifiedBy>Julie Skaggs</cp:lastModifiedBy>
  <cp:revision>14</cp:revision>
  <dcterms:created xsi:type="dcterms:W3CDTF">2013-10-28T01:55:32Z</dcterms:created>
  <dcterms:modified xsi:type="dcterms:W3CDTF">2013-10-29T21:07:39Z</dcterms:modified>
</cp:coreProperties>
</file>