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5176499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2039"/>
            <a:ext cx="10925833" cy="5165065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660"/>
            <a:ext cx="10500940" cy="5165065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661"/>
            <a:ext cx="2167466" cy="5176308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131"/>
            <a:ext cx="1403434" cy="5176308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242060"/>
            <a:ext cx="7050900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2423159"/>
            <a:ext cx="7035899" cy="694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r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marL="0" indent="152400" algn="r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244242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16424"/>
            <a:ext cx="1723519" cy="5159924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774"/>
            <a:ext cx="3100650" cy="5142725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9550"/>
            <a:ext cx="1100667" cy="5153050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3700039"/>
            <a:ext cx="9150267" cy="2325488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152400" algn="ctr">
              <a:buSzPct val="100000"/>
              <a:buNone/>
              <a:defRPr sz="24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07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julskag\Videos\reproduction%20intro.wmv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082040" y="1242060"/>
            <a:ext cx="7050900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Plant Reproduction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transfer of genetic material from parent to offspring</a:t>
            </a:r>
          </a:p>
          <a:p>
            <a:endParaRPr/>
          </a:p>
          <a:p>
            <a:pPr>
              <a:buNone/>
            </a:pPr>
            <a:r>
              <a:rPr lang="en"/>
              <a:t>2 types = sexual or asexual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Reproduction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involves male and female cells coming together to create a new offspring</a:t>
            </a:r>
          </a:p>
          <a:p>
            <a:endParaRPr/>
          </a:p>
          <a:p>
            <a:pPr>
              <a:buNone/>
            </a:pPr>
            <a:r>
              <a:rPr lang="en"/>
              <a:t>fertilization - the joining of a male sperm cell and female egg cell to create one new cell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Sexual Reproduction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44247"/>
            <a:ext cx="8229600" cy="226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offspring will have traits of both parents and look different from the parent</a:t>
            </a:r>
          </a:p>
          <a:p>
            <a:endParaRPr/>
          </a:p>
          <a:p>
            <a:pPr lvl="0" rtl="0">
              <a:buNone/>
            </a:pPr>
            <a:r>
              <a:rPr lang="en"/>
              <a:t>Promotes variety in a species.</a:t>
            </a:r>
          </a:p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Sexual Reproduction continued...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244242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offspring is created from a single parent organism</a:t>
            </a:r>
          </a:p>
          <a:p>
            <a:endParaRPr/>
          </a:p>
          <a:p>
            <a:pPr lvl="0" rtl="0">
              <a:buNone/>
            </a:pPr>
            <a:r>
              <a:rPr lang="en"/>
              <a:t>offspring has EXACT same genetic material as parent</a:t>
            </a:r>
          </a:p>
          <a:p>
            <a:endParaRPr/>
          </a:p>
          <a:p>
            <a:pPr>
              <a:buNone/>
            </a:pPr>
            <a:r>
              <a:rPr lang="en"/>
              <a:t>offspring is identical to parent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Asexual Reproduction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44246"/>
            <a:ext cx="8229600" cy="216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Splitting - parent organism splits into two new organisms, both have all of the genetic material necessary to carry out life processes.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600"/>
              <a:t>Asexual Reproduction continued...</a:t>
            </a:r>
          </a:p>
        </p:txBody>
      </p:sp>
      <p:sp>
        <p:nvSpPr>
          <p:cNvPr id="72" name="Shape 72"/>
          <p:cNvSpPr/>
          <p:nvPr/>
        </p:nvSpPr>
        <p:spPr>
          <a:xfrm>
            <a:off x="3995425" y="2945050"/>
            <a:ext cx="3227449" cy="1892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244249"/>
            <a:ext cx="8229600" cy="170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Budding - a complete new organism grows off the parent organism, some break off, others remain attached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3600"/>
              <a:t>Asexual Reproduction continued...</a:t>
            </a:r>
          </a:p>
        </p:txBody>
      </p:sp>
      <p:sp>
        <p:nvSpPr>
          <p:cNvPr id="79" name="Shape 79"/>
          <p:cNvSpPr/>
          <p:nvPr/>
        </p:nvSpPr>
        <p:spPr>
          <a:xfrm>
            <a:off x="3128475" y="2911075"/>
            <a:ext cx="4126550" cy="20447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244251"/>
            <a:ext cx="8229600" cy="3305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vegetative propagation - reproduction in plants that creates a new plant from leaves, roots or stems</a:t>
            </a:r>
          </a:p>
          <a:p>
            <a:endParaRPr/>
          </a:p>
          <a:p>
            <a:pPr lvl="0" rtl="0">
              <a:buNone/>
            </a:pPr>
            <a:r>
              <a:rPr lang="en"/>
              <a:t>runners - plant stems that lie on or under the ground and sprout up as new plants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3600"/>
              <a:t>Asexual Reproduction continued...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production intr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95400" y="285750"/>
            <a:ext cx="5943600" cy="44577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187</Words>
  <Application>Microsoft Office PowerPoint</Application>
  <PresentationFormat>On-screen Show (16:9)</PresentationFormat>
  <Paragraphs>27</Paragraphs>
  <Slides>9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</vt:lpstr>
      <vt:lpstr>Plant Reproduction</vt:lpstr>
      <vt:lpstr>Reproduction</vt:lpstr>
      <vt:lpstr>Sexual Reproduction</vt:lpstr>
      <vt:lpstr>Sexual Reproduction continued...</vt:lpstr>
      <vt:lpstr>Asexual Reproduction</vt:lpstr>
      <vt:lpstr>Asexual Reproduction continued...</vt:lpstr>
      <vt:lpstr>Asexual Reproduction continued...</vt:lpstr>
      <vt:lpstr>Asexual Reproduction continued...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Reproduction</dc:title>
  <cp:lastModifiedBy>Julie Skaggs</cp:lastModifiedBy>
  <cp:revision>2</cp:revision>
  <dcterms:modified xsi:type="dcterms:W3CDTF">2013-11-04T13:53:26Z</dcterms:modified>
</cp:coreProperties>
</file>